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3"/>
  </p:notesMasterIdLst>
  <p:handoutMasterIdLst>
    <p:handoutMasterId r:id="rId14"/>
  </p:handoutMasterIdLst>
  <p:sldIdLst>
    <p:sldId id="256" r:id="rId5"/>
    <p:sldId id="335" r:id="rId6"/>
    <p:sldId id="334" r:id="rId7"/>
    <p:sldId id="336" r:id="rId8"/>
    <p:sldId id="337" r:id="rId9"/>
    <p:sldId id="303" r:id="rId10"/>
    <p:sldId id="304" r:id="rId11"/>
    <p:sldId id="323" r:id="rId12"/>
  </p:sldIdLst>
  <p:sldSz cx="12192000" cy="6858000"/>
  <p:notesSz cx="7010400" cy="9296400"/>
  <p:embeddedFontLst>
    <p:embeddedFont>
      <p:font typeface="Seattle Text"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1029678-E346-87C1-AEF8-6B5D4728C0A0}" name="Grant, Jon" initials="GJ" userId="S::jon.grant@seattle.gov::57dc79a4-b7d9-4dcc-b6ab-467c9d76d2a1" providerId="AD"/>
  <p188:author id="{3059148E-7EF9-DBA7-2C5D-5C721A8E781C}" name="Whitten, Tracey" initials="WT" userId="S::tracey.whitten@seattle.gov::420cfd6d-38f3-43a4-b965-cb82e89115f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3DA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37D53E-C899-8C35-AE78-E64816406BDC}" v="680" dt="2026-03-25T02:04:04.417"/>
    <p1510:client id="{F20DB368-A1D5-436A-BCDE-2C2F6F34FA33}" v="141" dt="2026-03-25T16:45:08.506"/>
    <p1510:client id="{F46CD522-8B7B-4560-A70A-671F9586AF4D}" v="8" dt="2026-03-24T00:26:27.7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font" Target="fonts/font1.fntdata"/><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hitten, Tracey" userId="S::tracey.whitten@seattle.gov::420cfd6d-38f3-43a4-b965-cb82e89115f4" providerId="AD" clId="Web-{60D1D6A4-C4CF-F756-BC62-9A555A49A4C1}"/>
    <pc:docChg chg="mod">
      <pc:chgData name="Whitten, Tracey" userId="S::tracey.whitten@seattle.gov::420cfd6d-38f3-43a4-b965-cb82e89115f4" providerId="AD" clId="Web-{60D1D6A4-C4CF-F756-BC62-9A555A49A4C1}" dt="2026-03-23T23:59:34.592" v="0"/>
      <pc:docMkLst>
        <pc:docMk/>
      </pc:docMkLst>
    </pc:docChg>
  </pc:docChgLst>
  <pc:docChgLst>
    <pc:chgData name="Grant, Jon" userId="S::jon.grant@seattle.gov::57dc79a4-b7d9-4dcc-b6ab-467c9d76d2a1" providerId="AD" clId="Web-{85BDB954-F1F5-4D85-BB9F-1C7332166C0D}"/>
    <pc:docChg chg="addSld delSld modSld sldOrd">
      <pc:chgData name="Grant, Jon" userId="S::jon.grant@seattle.gov::57dc79a4-b7d9-4dcc-b6ab-467c9d76d2a1" providerId="AD" clId="Web-{85BDB954-F1F5-4D85-BB9F-1C7332166C0D}" dt="2026-03-23T21:28:29.067" v="808" actId="20577"/>
      <pc:docMkLst>
        <pc:docMk/>
      </pc:docMkLst>
      <pc:sldChg chg="modSp">
        <pc:chgData name="Grant, Jon" userId="S::jon.grant@seattle.gov::57dc79a4-b7d9-4dcc-b6ab-467c9d76d2a1" providerId="AD" clId="Web-{85BDB954-F1F5-4D85-BB9F-1C7332166C0D}" dt="2026-03-23T20:47:12.625" v="48" actId="20577"/>
        <pc:sldMkLst>
          <pc:docMk/>
          <pc:sldMk cId="2705406176" sldId="256"/>
        </pc:sldMkLst>
        <pc:spChg chg="mod">
          <ac:chgData name="Grant, Jon" userId="S::jon.grant@seattle.gov::57dc79a4-b7d9-4dcc-b6ab-467c9d76d2a1" providerId="AD" clId="Web-{85BDB954-F1F5-4D85-BB9F-1C7332166C0D}" dt="2026-03-23T20:46:25.515" v="42" actId="20577"/>
          <ac:spMkLst>
            <pc:docMk/>
            <pc:sldMk cId="2705406176" sldId="256"/>
            <ac:spMk id="2" creationId="{E6E6240E-CBCD-4F39-ABEB-14C0F141E8AD}"/>
          </ac:spMkLst>
        </pc:spChg>
        <pc:spChg chg="mod">
          <ac:chgData name="Grant, Jon" userId="S::jon.grant@seattle.gov::57dc79a4-b7d9-4dcc-b6ab-467c9d76d2a1" providerId="AD" clId="Web-{85BDB954-F1F5-4D85-BB9F-1C7332166C0D}" dt="2026-03-23T20:47:12.625" v="48" actId="20577"/>
          <ac:spMkLst>
            <pc:docMk/>
            <pc:sldMk cId="2705406176" sldId="256"/>
            <ac:spMk id="3" creationId="{BBA659F2-145A-4D6F-8079-8290319E2695}"/>
          </ac:spMkLst>
        </pc:spChg>
      </pc:sldChg>
      <pc:sldChg chg="del">
        <pc:chgData name="Grant, Jon" userId="S::jon.grant@seattle.gov::57dc79a4-b7d9-4dcc-b6ab-467c9d76d2a1" providerId="AD" clId="Web-{85BDB954-F1F5-4D85-BB9F-1C7332166C0D}" dt="2026-03-23T20:49:47.173" v="58"/>
        <pc:sldMkLst>
          <pc:docMk/>
          <pc:sldMk cId="526812030" sldId="299"/>
        </pc:sldMkLst>
      </pc:sldChg>
      <pc:sldChg chg="del">
        <pc:chgData name="Grant, Jon" userId="S::jon.grant@seattle.gov::57dc79a4-b7d9-4dcc-b6ab-467c9d76d2a1" providerId="AD" clId="Web-{85BDB954-F1F5-4D85-BB9F-1C7332166C0D}" dt="2026-03-23T20:47:29.485" v="52"/>
        <pc:sldMkLst>
          <pc:docMk/>
          <pc:sldMk cId="2792799907" sldId="310"/>
        </pc:sldMkLst>
      </pc:sldChg>
      <pc:sldChg chg="del">
        <pc:chgData name="Grant, Jon" userId="S::jon.grant@seattle.gov::57dc79a4-b7d9-4dcc-b6ab-467c9d76d2a1" providerId="AD" clId="Web-{85BDB954-F1F5-4D85-BB9F-1C7332166C0D}" dt="2026-03-23T20:47:33.469" v="55"/>
        <pc:sldMkLst>
          <pc:docMk/>
          <pc:sldMk cId="930924959" sldId="313"/>
        </pc:sldMkLst>
      </pc:sldChg>
      <pc:sldChg chg="del">
        <pc:chgData name="Grant, Jon" userId="S::jon.grant@seattle.gov::57dc79a4-b7d9-4dcc-b6ab-467c9d76d2a1" providerId="AD" clId="Web-{85BDB954-F1F5-4D85-BB9F-1C7332166C0D}" dt="2026-03-23T20:47:32.047" v="54"/>
        <pc:sldMkLst>
          <pc:docMk/>
          <pc:sldMk cId="1237106861" sldId="315"/>
        </pc:sldMkLst>
      </pc:sldChg>
      <pc:sldChg chg="del">
        <pc:chgData name="Grant, Jon" userId="S::jon.grant@seattle.gov::57dc79a4-b7d9-4dcc-b6ab-467c9d76d2a1" providerId="AD" clId="Web-{85BDB954-F1F5-4D85-BB9F-1C7332166C0D}" dt="2026-03-23T20:47:26.797" v="50"/>
        <pc:sldMkLst>
          <pc:docMk/>
          <pc:sldMk cId="268766306" sldId="316"/>
        </pc:sldMkLst>
      </pc:sldChg>
      <pc:sldChg chg="del">
        <pc:chgData name="Grant, Jon" userId="S::jon.grant@seattle.gov::57dc79a4-b7d9-4dcc-b6ab-467c9d76d2a1" providerId="AD" clId="Web-{85BDB954-F1F5-4D85-BB9F-1C7332166C0D}" dt="2026-03-23T20:47:28.594" v="51"/>
        <pc:sldMkLst>
          <pc:docMk/>
          <pc:sldMk cId="2000876209" sldId="318"/>
        </pc:sldMkLst>
      </pc:sldChg>
      <pc:sldChg chg="del">
        <pc:chgData name="Grant, Jon" userId="S::jon.grant@seattle.gov::57dc79a4-b7d9-4dcc-b6ab-467c9d76d2a1" providerId="AD" clId="Web-{85BDB954-F1F5-4D85-BB9F-1C7332166C0D}" dt="2026-03-23T20:49:50.813" v="59"/>
        <pc:sldMkLst>
          <pc:docMk/>
          <pc:sldMk cId="3081873513" sldId="319"/>
        </pc:sldMkLst>
      </pc:sldChg>
      <pc:sldChg chg="del">
        <pc:chgData name="Grant, Jon" userId="S::jon.grant@seattle.gov::57dc79a4-b7d9-4dcc-b6ab-467c9d76d2a1" providerId="AD" clId="Web-{85BDB954-F1F5-4D85-BB9F-1C7332166C0D}" dt="2026-03-23T20:47:35.875" v="57"/>
        <pc:sldMkLst>
          <pc:docMk/>
          <pc:sldMk cId="606072814" sldId="320"/>
        </pc:sldMkLst>
      </pc:sldChg>
      <pc:sldChg chg="del">
        <pc:chgData name="Grant, Jon" userId="S::jon.grant@seattle.gov::57dc79a4-b7d9-4dcc-b6ab-467c9d76d2a1" providerId="AD" clId="Web-{85BDB954-F1F5-4D85-BB9F-1C7332166C0D}" dt="2026-03-23T20:47:34.453" v="56"/>
        <pc:sldMkLst>
          <pc:docMk/>
          <pc:sldMk cId="1660237909" sldId="322"/>
        </pc:sldMkLst>
      </pc:sldChg>
      <pc:sldChg chg="del">
        <pc:chgData name="Grant, Jon" userId="S::jon.grant@seattle.gov::57dc79a4-b7d9-4dcc-b6ab-467c9d76d2a1" providerId="AD" clId="Web-{85BDB954-F1F5-4D85-BB9F-1C7332166C0D}" dt="2026-03-23T20:47:31.110" v="53"/>
        <pc:sldMkLst>
          <pc:docMk/>
          <pc:sldMk cId="328719281" sldId="323"/>
        </pc:sldMkLst>
      </pc:sldChg>
      <pc:sldChg chg="modSp new ord">
        <pc:chgData name="Grant, Jon" userId="S::jon.grant@seattle.gov::57dc79a4-b7d9-4dcc-b6ab-467c9d76d2a1" providerId="AD" clId="Web-{85BDB954-F1F5-4D85-BB9F-1C7332166C0D}" dt="2026-03-23T21:09:26.113" v="385" actId="20577"/>
        <pc:sldMkLst>
          <pc:docMk/>
          <pc:sldMk cId="2517805698" sldId="325"/>
        </pc:sldMkLst>
        <pc:spChg chg="mod">
          <ac:chgData name="Grant, Jon" userId="S::jon.grant@seattle.gov::57dc79a4-b7d9-4dcc-b6ab-467c9d76d2a1" providerId="AD" clId="Web-{85BDB954-F1F5-4D85-BB9F-1C7332166C0D}" dt="2026-03-23T21:06:33.343" v="383" actId="20577"/>
          <ac:spMkLst>
            <pc:docMk/>
            <pc:sldMk cId="2517805698" sldId="325"/>
            <ac:spMk id="2" creationId="{57CEEEC3-1515-57B3-81D5-CB1D4D74A0FE}"/>
          </ac:spMkLst>
        </pc:spChg>
        <pc:spChg chg="mod">
          <ac:chgData name="Grant, Jon" userId="S::jon.grant@seattle.gov::57dc79a4-b7d9-4dcc-b6ab-467c9d76d2a1" providerId="AD" clId="Web-{85BDB954-F1F5-4D85-BB9F-1C7332166C0D}" dt="2026-03-23T21:09:26.113" v="385" actId="20577"/>
          <ac:spMkLst>
            <pc:docMk/>
            <pc:sldMk cId="2517805698" sldId="325"/>
            <ac:spMk id="3" creationId="{9DBBC7F5-52A2-439A-863D-C2D91A2E772E}"/>
          </ac:spMkLst>
        </pc:spChg>
      </pc:sldChg>
      <pc:sldChg chg="modSp new">
        <pc:chgData name="Grant, Jon" userId="S::jon.grant@seattle.gov::57dc79a4-b7d9-4dcc-b6ab-467c9d76d2a1" providerId="AD" clId="Web-{85BDB954-F1F5-4D85-BB9F-1C7332166C0D}" dt="2026-03-23T21:23:19.669" v="666" actId="20577"/>
        <pc:sldMkLst>
          <pc:docMk/>
          <pc:sldMk cId="1883772980" sldId="326"/>
        </pc:sldMkLst>
        <pc:spChg chg="mod">
          <ac:chgData name="Grant, Jon" userId="S::jon.grant@seattle.gov::57dc79a4-b7d9-4dcc-b6ab-467c9d76d2a1" providerId="AD" clId="Web-{85BDB954-F1F5-4D85-BB9F-1C7332166C0D}" dt="2026-03-23T21:06:24.592" v="379" actId="20577"/>
          <ac:spMkLst>
            <pc:docMk/>
            <pc:sldMk cId="1883772980" sldId="326"/>
            <ac:spMk id="2" creationId="{F1505076-2CBA-1967-730B-31D97B1440E4}"/>
          </ac:spMkLst>
        </pc:spChg>
        <pc:spChg chg="mod">
          <ac:chgData name="Grant, Jon" userId="S::jon.grant@seattle.gov::57dc79a4-b7d9-4dcc-b6ab-467c9d76d2a1" providerId="AD" clId="Web-{85BDB954-F1F5-4D85-BB9F-1C7332166C0D}" dt="2026-03-23T21:23:19.669" v="666" actId="20577"/>
          <ac:spMkLst>
            <pc:docMk/>
            <pc:sldMk cId="1883772980" sldId="326"/>
            <ac:spMk id="3" creationId="{3E54E557-891E-AB90-C3A1-E459386647A2}"/>
          </ac:spMkLst>
        </pc:spChg>
      </pc:sldChg>
      <pc:sldChg chg="new">
        <pc:chgData name="Grant, Jon" userId="S::jon.grant@seattle.gov::57dc79a4-b7d9-4dcc-b6ab-467c9d76d2a1" providerId="AD" clId="Web-{85BDB954-F1F5-4D85-BB9F-1C7332166C0D}" dt="2026-03-23T21:06:37.014" v="384"/>
        <pc:sldMkLst>
          <pc:docMk/>
          <pc:sldMk cId="1717271166" sldId="327"/>
        </pc:sldMkLst>
      </pc:sldChg>
      <pc:sldChg chg="modSp new">
        <pc:chgData name="Grant, Jon" userId="S::jon.grant@seattle.gov::57dc79a4-b7d9-4dcc-b6ab-467c9d76d2a1" providerId="AD" clId="Web-{85BDB954-F1F5-4D85-BB9F-1C7332166C0D}" dt="2026-03-23T21:28:29.067" v="808" actId="20577"/>
        <pc:sldMkLst>
          <pc:docMk/>
          <pc:sldMk cId="2382176401" sldId="328"/>
        </pc:sldMkLst>
        <pc:spChg chg="mod">
          <ac:chgData name="Grant, Jon" userId="S::jon.grant@seattle.gov::57dc79a4-b7d9-4dcc-b6ab-467c9d76d2a1" providerId="AD" clId="Web-{85BDB954-F1F5-4D85-BB9F-1C7332166C0D}" dt="2026-03-23T21:24:12.919" v="676" actId="20577"/>
          <ac:spMkLst>
            <pc:docMk/>
            <pc:sldMk cId="2382176401" sldId="328"/>
            <ac:spMk id="2" creationId="{85769BF3-0F4C-6A60-025D-1E4E11BF07A4}"/>
          </ac:spMkLst>
        </pc:spChg>
        <pc:spChg chg="mod">
          <ac:chgData name="Grant, Jon" userId="S::jon.grant@seattle.gov::57dc79a4-b7d9-4dcc-b6ab-467c9d76d2a1" providerId="AD" clId="Web-{85BDB954-F1F5-4D85-BB9F-1C7332166C0D}" dt="2026-03-23T21:28:29.067" v="808" actId="20577"/>
          <ac:spMkLst>
            <pc:docMk/>
            <pc:sldMk cId="2382176401" sldId="328"/>
            <ac:spMk id="3" creationId="{2A617EC5-3107-146A-2332-5E6805EEE9D2}"/>
          </ac:spMkLst>
        </pc:spChg>
      </pc:sldChg>
    </pc:docChg>
  </pc:docChgLst>
  <pc:docChgLst>
    <pc:chgData name="Grant, Jon" userId="S::jon.grant@seattle.gov::57dc79a4-b7d9-4dcc-b6ab-467c9d76d2a1" providerId="AD" clId="Web-{94E14ABC-C556-CED2-CD69-1D52C81FBA77}"/>
    <pc:docChg chg="addSld delSld modSld">
      <pc:chgData name="Grant, Jon" userId="S::jon.grant@seattle.gov::57dc79a4-b7d9-4dcc-b6ab-467c9d76d2a1" providerId="AD" clId="Web-{94E14ABC-C556-CED2-CD69-1D52C81FBA77}" dt="2026-03-23T23:35:05.352" v="225" actId="20577"/>
      <pc:docMkLst>
        <pc:docMk/>
      </pc:docMkLst>
      <pc:sldChg chg="add">
        <pc:chgData name="Grant, Jon" userId="S::jon.grant@seattle.gov::57dc79a4-b7d9-4dcc-b6ab-467c9d76d2a1" providerId="AD" clId="Web-{94E14ABC-C556-CED2-CD69-1D52C81FBA77}" dt="2026-03-23T21:40:19.697" v="14"/>
        <pc:sldMkLst>
          <pc:docMk/>
          <pc:sldMk cId="1506814781" sldId="303"/>
        </pc:sldMkLst>
      </pc:sldChg>
      <pc:sldChg chg="add">
        <pc:chgData name="Grant, Jon" userId="S::jon.grant@seattle.gov::57dc79a4-b7d9-4dcc-b6ab-467c9d76d2a1" providerId="AD" clId="Web-{94E14ABC-C556-CED2-CD69-1D52C81FBA77}" dt="2026-03-23T21:40:19.900" v="15"/>
        <pc:sldMkLst>
          <pc:docMk/>
          <pc:sldMk cId="328891961" sldId="304"/>
        </pc:sldMkLst>
      </pc:sldChg>
      <pc:sldChg chg="del">
        <pc:chgData name="Grant, Jon" userId="S::jon.grant@seattle.gov::57dc79a4-b7d9-4dcc-b6ab-467c9d76d2a1" providerId="AD" clId="Web-{94E14ABC-C556-CED2-CD69-1D52C81FBA77}" dt="2026-03-23T21:55:16.752" v="55"/>
        <pc:sldMkLst>
          <pc:docMk/>
          <pc:sldMk cId="1783412743" sldId="321"/>
        </pc:sldMkLst>
      </pc:sldChg>
      <pc:sldChg chg="add">
        <pc:chgData name="Grant, Jon" userId="S::jon.grant@seattle.gov::57dc79a4-b7d9-4dcc-b6ab-467c9d76d2a1" providerId="AD" clId="Web-{94E14ABC-C556-CED2-CD69-1D52C81FBA77}" dt="2026-03-23T21:55:13.861" v="54"/>
        <pc:sldMkLst>
          <pc:docMk/>
          <pc:sldMk cId="3890204694" sldId="323"/>
        </pc:sldMkLst>
      </pc:sldChg>
      <pc:sldChg chg="del">
        <pc:chgData name="Grant, Jon" userId="S::jon.grant@seattle.gov::57dc79a4-b7d9-4dcc-b6ab-467c9d76d2a1" providerId="AD" clId="Web-{94E14ABC-C556-CED2-CD69-1D52C81FBA77}" dt="2026-03-23T21:55:17.643" v="56"/>
        <pc:sldMkLst>
          <pc:docMk/>
          <pc:sldMk cId="66246193" sldId="324"/>
        </pc:sldMkLst>
      </pc:sldChg>
      <pc:sldChg chg="modSp">
        <pc:chgData name="Grant, Jon" userId="S::jon.grant@seattle.gov::57dc79a4-b7d9-4dcc-b6ab-467c9d76d2a1" providerId="AD" clId="Web-{94E14ABC-C556-CED2-CD69-1D52C81FBA77}" dt="2026-03-23T21:42:01.682" v="18" actId="20577"/>
        <pc:sldMkLst>
          <pc:docMk/>
          <pc:sldMk cId="2517805698" sldId="325"/>
        </pc:sldMkLst>
        <pc:spChg chg="mod">
          <ac:chgData name="Grant, Jon" userId="S::jon.grant@seattle.gov::57dc79a4-b7d9-4dcc-b6ab-467c9d76d2a1" providerId="AD" clId="Web-{94E14ABC-C556-CED2-CD69-1D52C81FBA77}" dt="2026-03-23T21:42:01.682" v="18" actId="20577"/>
          <ac:spMkLst>
            <pc:docMk/>
            <pc:sldMk cId="2517805698" sldId="325"/>
            <ac:spMk id="3" creationId="{9DBBC7F5-52A2-439A-863D-C2D91A2E772E}"/>
          </ac:spMkLst>
        </pc:spChg>
      </pc:sldChg>
      <pc:sldChg chg="modSp">
        <pc:chgData name="Grant, Jon" userId="S::jon.grant@seattle.gov::57dc79a4-b7d9-4dcc-b6ab-467c9d76d2a1" providerId="AD" clId="Web-{94E14ABC-C556-CED2-CD69-1D52C81FBA77}" dt="2026-03-23T21:52:59.470" v="53" actId="20577"/>
        <pc:sldMkLst>
          <pc:docMk/>
          <pc:sldMk cId="1883772980" sldId="326"/>
        </pc:sldMkLst>
        <pc:spChg chg="mod">
          <ac:chgData name="Grant, Jon" userId="S::jon.grant@seattle.gov::57dc79a4-b7d9-4dcc-b6ab-467c9d76d2a1" providerId="AD" clId="Web-{94E14ABC-C556-CED2-CD69-1D52C81FBA77}" dt="2026-03-23T21:52:59.470" v="53" actId="20577"/>
          <ac:spMkLst>
            <pc:docMk/>
            <pc:sldMk cId="1883772980" sldId="326"/>
            <ac:spMk id="3" creationId="{3E54E557-891E-AB90-C3A1-E459386647A2}"/>
          </ac:spMkLst>
        </pc:spChg>
      </pc:sldChg>
      <pc:sldChg chg="modSp">
        <pc:chgData name="Grant, Jon" userId="S::jon.grant@seattle.gov::57dc79a4-b7d9-4dcc-b6ab-467c9d76d2a1" providerId="AD" clId="Web-{94E14ABC-C556-CED2-CD69-1D52C81FBA77}" dt="2026-03-23T23:35:05.352" v="225" actId="20577"/>
        <pc:sldMkLst>
          <pc:docMk/>
          <pc:sldMk cId="1717271166" sldId="327"/>
        </pc:sldMkLst>
        <pc:spChg chg="mod">
          <ac:chgData name="Grant, Jon" userId="S::jon.grant@seattle.gov::57dc79a4-b7d9-4dcc-b6ab-467c9d76d2a1" providerId="AD" clId="Web-{94E14ABC-C556-CED2-CD69-1D52C81FBA77}" dt="2026-03-23T23:33:52.866" v="224" actId="20577"/>
          <ac:spMkLst>
            <pc:docMk/>
            <pc:sldMk cId="1717271166" sldId="327"/>
            <ac:spMk id="2" creationId="{7541702F-1392-093D-72F5-6DFCACAC92E4}"/>
          </ac:spMkLst>
        </pc:spChg>
        <pc:spChg chg="mod">
          <ac:chgData name="Grant, Jon" userId="S::jon.grant@seattle.gov::57dc79a4-b7d9-4dcc-b6ab-467c9d76d2a1" providerId="AD" clId="Web-{94E14ABC-C556-CED2-CD69-1D52C81FBA77}" dt="2026-03-23T23:35:05.352" v="225" actId="20577"/>
          <ac:spMkLst>
            <pc:docMk/>
            <pc:sldMk cId="1717271166" sldId="327"/>
            <ac:spMk id="3" creationId="{FC65FBFE-6F12-1E91-1BB5-39FF0A4D15E7}"/>
          </ac:spMkLst>
        </pc:spChg>
      </pc:sldChg>
      <pc:sldChg chg="modSp">
        <pc:chgData name="Grant, Jon" userId="S::jon.grant@seattle.gov::57dc79a4-b7d9-4dcc-b6ab-467c9d76d2a1" providerId="AD" clId="Web-{94E14ABC-C556-CED2-CD69-1D52C81FBA77}" dt="2026-03-23T21:38:45.634" v="9" actId="20577"/>
        <pc:sldMkLst>
          <pc:docMk/>
          <pc:sldMk cId="2382176401" sldId="328"/>
        </pc:sldMkLst>
        <pc:spChg chg="mod">
          <ac:chgData name="Grant, Jon" userId="S::jon.grant@seattle.gov::57dc79a4-b7d9-4dcc-b6ab-467c9d76d2a1" providerId="AD" clId="Web-{94E14ABC-C556-CED2-CD69-1D52C81FBA77}" dt="2026-03-23T21:38:45.634" v="9" actId="20577"/>
          <ac:spMkLst>
            <pc:docMk/>
            <pc:sldMk cId="2382176401" sldId="328"/>
            <ac:spMk id="3" creationId="{2A617EC5-3107-146A-2332-5E6805EEE9D2}"/>
          </ac:spMkLst>
        </pc:spChg>
      </pc:sldChg>
      <pc:sldChg chg="modSp add">
        <pc:chgData name="Grant, Jon" userId="S::jon.grant@seattle.gov::57dc79a4-b7d9-4dcc-b6ab-467c9d76d2a1" providerId="AD" clId="Web-{94E14ABC-C556-CED2-CD69-1D52C81FBA77}" dt="2026-03-23T21:51:01.234" v="20" actId="1076"/>
        <pc:sldMkLst>
          <pc:docMk/>
          <pc:sldMk cId="3785805109" sldId="331"/>
        </pc:sldMkLst>
        <pc:graphicFrameChg chg="mod">
          <ac:chgData name="Grant, Jon" userId="S::jon.grant@seattle.gov::57dc79a4-b7d9-4dcc-b6ab-467c9d76d2a1" providerId="AD" clId="Web-{94E14ABC-C556-CED2-CD69-1D52C81FBA77}" dt="2026-03-23T21:51:01.234" v="20" actId="1076"/>
          <ac:graphicFrameMkLst>
            <pc:docMk/>
            <pc:sldMk cId="3785805109" sldId="331"/>
            <ac:graphicFrameMk id="5" creationId="{357F5838-BDB9-847E-F5CE-3B2542C29572}"/>
          </ac:graphicFrameMkLst>
        </pc:graphicFrameChg>
      </pc:sldChg>
    </pc:docChg>
  </pc:docChgLst>
  <pc:docChgLst>
    <pc:chgData name="Grant, Jon" userId="57dc79a4-b7d9-4dcc-b6ab-467c9d76d2a1" providerId="ADAL" clId="{667605A0-120D-4C4C-8764-8AB73BD3707F}"/>
    <pc:docChg chg="custSel addSld modSld modMainMaster">
      <pc:chgData name="Grant, Jon" userId="57dc79a4-b7d9-4dcc-b6ab-467c9d76d2a1" providerId="ADAL" clId="{667605A0-120D-4C4C-8764-8AB73BD3707F}" dt="2026-03-25T16:45:08.506" v="140" actId="20577"/>
      <pc:docMkLst>
        <pc:docMk/>
      </pc:docMkLst>
      <pc:sldChg chg="addSp delSp modSp new mod">
        <pc:chgData name="Grant, Jon" userId="57dc79a4-b7d9-4dcc-b6ab-467c9d76d2a1" providerId="ADAL" clId="{667605A0-120D-4C4C-8764-8AB73BD3707F}" dt="2026-03-25T16:45:08.506" v="140" actId="20577"/>
        <pc:sldMkLst>
          <pc:docMk/>
          <pc:sldMk cId="786143649" sldId="337"/>
        </pc:sldMkLst>
        <pc:spChg chg="add del mod">
          <ac:chgData name="Grant, Jon" userId="57dc79a4-b7d9-4dcc-b6ab-467c9d76d2a1" providerId="ADAL" clId="{667605A0-120D-4C4C-8764-8AB73BD3707F}" dt="2026-03-25T16:43:03.625" v="71" actId="478"/>
          <ac:spMkLst>
            <pc:docMk/>
            <pc:sldMk cId="786143649" sldId="337"/>
            <ac:spMk id="4" creationId="{79958DD1-2E90-27DF-B5A2-39A57014A276}"/>
          </ac:spMkLst>
        </pc:spChg>
        <pc:spChg chg="add mod">
          <ac:chgData name="Grant, Jon" userId="57dc79a4-b7d9-4dcc-b6ab-467c9d76d2a1" providerId="ADAL" clId="{667605A0-120D-4C4C-8764-8AB73BD3707F}" dt="2026-03-25T16:42:58.377" v="70" actId="404"/>
          <ac:spMkLst>
            <pc:docMk/>
            <pc:sldMk cId="786143649" sldId="337"/>
            <ac:spMk id="5" creationId="{675AC636-4C3D-21CA-70F9-9A43027F2E8C}"/>
          </ac:spMkLst>
        </pc:spChg>
        <pc:spChg chg="add mod">
          <ac:chgData name="Grant, Jon" userId="57dc79a4-b7d9-4dcc-b6ab-467c9d76d2a1" providerId="ADAL" clId="{667605A0-120D-4C4C-8764-8AB73BD3707F}" dt="2026-03-25T16:43:56.903" v="89" actId="20577"/>
          <ac:spMkLst>
            <pc:docMk/>
            <pc:sldMk cId="786143649" sldId="337"/>
            <ac:spMk id="6" creationId="{DC91E411-BFFC-7E93-F5EB-CD986B1DC009}"/>
          </ac:spMkLst>
        </pc:spChg>
        <pc:spChg chg="add mod">
          <ac:chgData name="Grant, Jon" userId="57dc79a4-b7d9-4dcc-b6ab-467c9d76d2a1" providerId="ADAL" clId="{667605A0-120D-4C4C-8764-8AB73BD3707F}" dt="2026-03-25T16:45:08.506" v="140" actId="20577"/>
          <ac:spMkLst>
            <pc:docMk/>
            <pc:sldMk cId="786143649" sldId="337"/>
            <ac:spMk id="7" creationId="{0C83975B-5792-2584-AD8A-554E67DA6371}"/>
          </ac:spMkLst>
        </pc:spChg>
        <pc:picChg chg="add mod modCrop">
          <ac:chgData name="Grant, Jon" userId="57dc79a4-b7d9-4dcc-b6ab-467c9d76d2a1" providerId="ADAL" clId="{667605A0-120D-4C4C-8764-8AB73BD3707F}" dt="2026-03-25T16:44:11.750" v="91" actId="732"/>
          <ac:picMkLst>
            <pc:docMk/>
            <pc:sldMk cId="786143649" sldId="337"/>
            <ac:picMk id="3" creationId="{CBA74336-C8E1-ABFF-DD68-C3710598BCE6}"/>
          </ac:picMkLst>
        </pc:picChg>
      </pc:sldChg>
      <pc:sldMasterChg chg="delSp mod modSldLayout">
        <pc:chgData name="Grant, Jon" userId="57dc79a4-b7d9-4dcc-b6ab-467c9d76d2a1" providerId="ADAL" clId="{667605A0-120D-4C4C-8764-8AB73BD3707F}" dt="2026-03-24T20:56:04.080" v="2" actId="478"/>
        <pc:sldMasterMkLst>
          <pc:docMk/>
          <pc:sldMasterMk cId="653309650" sldId="2147483648"/>
        </pc:sldMasterMkLst>
        <pc:spChg chg="del">
          <ac:chgData name="Grant, Jon" userId="57dc79a4-b7d9-4dcc-b6ab-467c9d76d2a1" providerId="ADAL" clId="{667605A0-120D-4C4C-8764-8AB73BD3707F}" dt="2026-03-24T20:56:04.080" v="2" actId="478"/>
          <ac:spMkLst>
            <pc:docMk/>
            <pc:sldMasterMk cId="653309650" sldId="2147483648"/>
            <ac:spMk id="9" creationId="{D953AB7E-1A09-40B8-82F4-7132969F5B99}"/>
          </ac:spMkLst>
        </pc:spChg>
        <pc:sldLayoutChg chg="delSp mod">
          <pc:chgData name="Grant, Jon" userId="57dc79a4-b7d9-4dcc-b6ab-467c9d76d2a1" providerId="ADAL" clId="{667605A0-120D-4C4C-8764-8AB73BD3707F}" dt="2026-03-24T20:54:59.522" v="1" actId="478"/>
          <pc:sldLayoutMkLst>
            <pc:docMk/>
            <pc:sldMasterMk cId="653309650" sldId="2147483648"/>
            <pc:sldLayoutMk cId="1329874810" sldId="2147483649"/>
          </pc:sldLayoutMkLst>
          <pc:spChg chg="del">
            <ac:chgData name="Grant, Jon" userId="57dc79a4-b7d9-4dcc-b6ab-467c9d76d2a1" providerId="ADAL" clId="{667605A0-120D-4C4C-8764-8AB73BD3707F}" dt="2026-03-24T20:54:52.454" v="0" actId="478"/>
            <ac:spMkLst>
              <pc:docMk/>
              <pc:sldMasterMk cId="653309650" sldId="2147483648"/>
              <pc:sldLayoutMk cId="1329874810" sldId="2147483649"/>
              <ac:spMk id="4" creationId="{9B1E56C7-2566-65F9-EA59-F5628DF74C42}"/>
            </ac:spMkLst>
          </pc:spChg>
          <pc:spChg chg="del">
            <ac:chgData name="Grant, Jon" userId="57dc79a4-b7d9-4dcc-b6ab-467c9d76d2a1" providerId="ADAL" clId="{667605A0-120D-4C4C-8764-8AB73BD3707F}" dt="2026-03-24T20:54:59.522" v="1" actId="478"/>
            <ac:spMkLst>
              <pc:docMk/>
              <pc:sldMasterMk cId="653309650" sldId="2147483648"/>
              <pc:sldLayoutMk cId="1329874810" sldId="2147483649"/>
              <ac:spMk id="15" creationId="{138633C0-2225-4203-8672-BE1FF8F3CB26}"/>
            </ac:spMkLst>
          </pc:spChg>
        </pc:sldLayoutChg>
      </pc:sldMasterChg>
    </pc:docChg>
  </pc:docChgLst>
  <pc:docChgLst>
    <pc:chgData name="Grant, Jon" userId="S::jon.grant@seattle.gov::57dc79a4-b7d9-4dcc-b6ab-467c9d76d2a1" providerId="AD" clId="Web-{B0098F1B-ADEE-B5A0-028E-F628A3503FDE}"/>
    <pc:docChg chg="mod delSld modSld">
      <pc:chgData name="Grant, Jon" userId="S::jon.grant@seattle.gov::57dc79a4-b7d9-4dcc-b6ab-467c9d76d2a1" providerId="AD" clId="Web-{B0098F1B-ADEE-B5A0-028E-F628A3503FDE}" dt="2026-03-24T14:02:55.106" v="4"/>
      <pc:docMkLst>
        <pc:docMk/>
      </pc:docMkLst>
      <pc:sldChg chg="modSp">
        <pc:chgData name="Grant, Jon" userId="S::jon.grant@seattle.gov::57dc79a4-b7d9-4dcc-b6ab-467c9d76d2a1" providerId="AD" clId="Web-{B0098F1B-ADEE-B5A0-028E-F628A3503FDE}" dt="2026-03-24T14:02:29.700" v="3" actId="1076"/>
        <pc:sldMkLst>
          <pc:docMk/>
          <pc:sldMk cId="2705406176" sldId="256"/>
        </pc:sldMkLst>
        <pc:spChg chg="mod">
          <ac:chgData name="Grant, Jon" userId="S::jon.grant@seattle.gov::57dc79a4-b7d9-4dcc-b6ab-467c9d76d2a1" providerId="AD" clId="Web-{B0098F1B-ADEE-B5A0-028E-F628A3503FDE}" dt="2026-03-24T14:02:29.700" v="3" actId="1076"/>
          <ac:spMkLst>
            <pc:docMk/>
            <pc:sldMk cId="2705406176" sldId="256"/>
            <ac:spMk id="2" creationId="{E6E6240E-CBCD-4F39-ABEB-14C0F141E8AD}"/>
          </ac:spMkLst>
        </pc:spChg>
      </pc:sldChg>
      <pc:sldChg chg="del">
        <pc:chgData name="Grant, Jon" userId="S::jon.grant@seattle.gov::57dc79a4-b7d9-4dcc-b6ab-467c9d76d2a1" providerId="AD" clId="Web-{B0098F1B-ADEE-B5A0-028E-F628A3503FDE}" dt="2026-03-24T14:02:55.106" v="4"/>
        <pc:sldMkLst>
          <pc:docMk/>
          <pc:sldMk cId="1717271166" sldId="327"/>
        </pc:sldMkLst>
      </pc:sldChg>
    </pc:docChg>
  </pc:docChgLst>
  <pc:docChgLst>
    <pc:chgData name="Grant, Jon" userId="S::jon.grant@seattle.gov::57dc79a4-b7d9-4dcc-b6ab-467c9d76d2a1" providerId="AD" clId="Web-{5037D53E-C899-8C35-AE78-E64816406BDC}"/>
    <pc:docChg chg="addSld delSld modSld sldOrd">
      <pc:chgData name="Grant, Jon" userId="S::jon.grant@seattle.gov::57dc79a4-b7d9-4dcc-b6ab-467c9d76d2a1" providerId="AD" clId="Web-{5037D53E-C899-8C35-AE78-E64816406BDC}" dt="2026-03-25T02:04:00.011" v="550" actId="20577"/>
      <pc:docMkLst>
        <pc:docMk/>
      </pc:docMkLst>
      <pc:sldChg chg="modSp">
        <pc:chgData name="Grant, Jon" userId="S::jon.grant@seattle.gov::57dc79a4-b7d9-4dcc-b6ab-467c9d76d2a1" providerId="AD" clId="Web-{5037D53E-C899-8C35-AE78-E64816406BDC}" dt="2026-03-25T02:03:25.667" v="547" actId="20577"/>
        <pc:sldMkLst>
          <pc:docMk/>
          <pc:sldMk cId="3890204694" sldId="323"/>
        </pc:sldMkLst>
        <pc:spChg chg="mod">
          <ac:chgData name="Grant, Jon" userId="S::jon.grant@seattle.gov::57dc79a4-b7d9-4dcc-b6ab-467c9d76d2a1" providerId="AD" clId="Web-{5037D53E-C899-8C35-AE78-E64816406BDC}" dt="2026-03-25T02:03:25.667" v="547" actId="20577"/>
          <ac:spMkLst>
            <pc:docMk/>
            <pc:sldMk cId="3890204694" sldId="323"/>
            <ac:spMk id="2" creationId="{E95D0694-30BD-B9B8-F73B-75BAC1A95C17}"/>
          </ac:spMkLst>
        </pc:spChg>
      </pc:sldChg>
      <pc:sldChg chg="del">
        <pc:chgData name="Grant, Jon" userId="S::jon.grant@seattle.gov::57dc79a4-b7d9-4dcc-b6ab-467c9d76d2a1" providerId="AD" clId="Web-{5037D53E-C899-8C35-AE78-E64816406BDC}" dt="2026-03-25T01:40:42.846" v="1"/>
        <pc:sldMkLst>
          <pc:docMk/>
          <pc:sldMk cId="2517805698" sldId="325"/>
        </pc:sldMkLst>
      </pc:sldChg>
      <pc:sldChg chg="del">
        <pc:chgData name="Grant, Jon" userId="S::jon.grant@seattle.gov::57dc79a4-b7d9-4dcc-b6ab-467c9d76d2a1" providerId="AD" clId="Web-{5037D53E-C899-8C35-AE78-E64816406BDC}" dt="2026-03-25T01:40:40.893" v="0"/>
        <pc:sldMkLst>
          <pc:docMk/>
          <pc:sldMk cId="1883772980" sldId="326"/>
        </pc:sldMkLst>
      </pc:sldChg>
      <pc:sldChg chg="modSp del">
        <pc:chgData name="Grant, Jon" userId="S::jon.grant@seattle.gov::57dc79a4-b7d9-4dcc-b6ab-467c9d76d2a1" providerId="AD" clId="Web-{5037D53E-C899-8C35-AE78-E64816406BDC}" dt="2026-03-25T02:02:02.994" v="539"/>
        <pc:sldMkLst>
          <pc:docMk/>
          <pc:sldMk cId="2382176401" sldId="328"/>
        </pc:sldMkLst>
        <pc:spChg chg="mod">
          <ac:chgData name="Grant, Jon" userId="S::jon.grant@seattle.gov::57dc79a4-b7d9-4dcc-b6ab-467c9d76d2a1" providerId="AD" clId="Web-{5037D53E-C899-8C35-AE78-E64816406BDC}" dt="2026-03-25T01:40:53.893" v="4" actId="20577"/>
          <ac:spMkLst>
            <pc:docMk/>
            <pc:sldMk cId="2382176401" sldId="328"/>
            <ac:spMk id="2" creationId="{85769BF3-0F4C-6A60-025D-1E4E11BF07A4}"/>
          </ac:spMkLst>
        </pc:spChg>
        <pc:spChg chg="mod">
          <ac:chgData name="Grant, Jon" userId="S::jon.grant@seattle.gov::57dc79a4-b7d9-4dcc-b6ab-467c9d76d2a1" providerId="AD" clId="Web-{5037D53E-C899-8C35-AE78-E64816406BDC}" dt="2026-03-25T01:58:29.804" v="431" actId="20577"/>
          <ac:spMkLst>
            <pc:docMk/>
            <pc:sldMk cId="2382176401" sldId="328"/>
            <ac:spMk id="3" creationId="{2A617EC5-3107-146A-2332-5E6805EEE9D2}"/>
          </ac:spMkLst>
        </pc:spChg>
      </pc:sldChg>
      <pc:sldChg chg="addSp delSp modSp del">
        <pc:chgData name="Grant, Jon" userId="S::jon.grant@seattle.gov::57dc79a4-b7d9-4dcc-b6ab-467c9d76d2a1" providerId="AD" clId="Web-{5037D53E-C899-8C35-AE78-E64816406BDC}" dt="2026-03-25T01:59:14.305" v="439"/>
        <pc:sldMkLst>
          <pc:docMk/>
          <pc:sldMk cId="3785805109" sldId="331"/>
        </pc:sldMkLst>
        <pc:spChg chg="del mod">
          <ac:chgData name="Grant, Jon" userId="S::jon.grant@seattle.gov::57dc79a4-b7d9-4dcc-b6ab-467c9d76d2a1" providerId="AD" clId="Web-{5037D53E-C899-8C35-AE78-E64816406BDC}" dt="2026-03-25T01:51:59.811" v="228"/>
          <ac:spMkLst>
            <pc:docMk/>
            <pc:sldMk cId="3785805109" sldId="331"/>
            <ac:spMk id="2" creationId="{30B1BD0F-42E6-1242-6223-03E525C4FE4B}"/>
          </ac:spMkLst>
        </pc:spChg>
        <pc:spChg chg="add del mod">
          <ac:chgData name="Grant, Jon" userId="S::jon.grant@seattle.gov::57dc79a4-b7d9-4dcc-b6ab-467c9d76d2a1" providerId="AD" clId="Web-{5037D53E-C899-8C35-AE78-E64816406BDC}" dt="2026-03-25T01:52:03.062" v="229"/>
          <ac:spMkLst>
            <pc:docMk/>
            <pc:sldMk cId="3785805109" sldId="331"/>
            <ac:spMk id="17" creationId="{99C69721-97CF-7D8A-6E87-1279DE3FD7C4}"/>
          </ac:spMkLst>
        </pc:spChg>
        <pc:spChg chg="add mod">
          <ac:chgData name="Grant, Jon" userId="S::jon.grant@seattle.gov::57dc79a4-b7d9-4dcc-b6ab-467c9d76d2a1" providerId="AD" clId="Web-{5037D53E-C899-8C35-AE78-E64816406BDC}" dt="2026-03-25T01:59:07.039" v="436"/>
          <ac:spMkLst>
            <pc:docMk/>
            <pc:sldMk cId="3785805109" sldId="331"/>
            <ac:spMk id="37" creationId="{E7C2BB3A-2E70-391E-227A-3E415D840836}"/>
          </ac:spMkLst>
        </pc:spChg>
        <pc:graphicFrameChg chg="del mod">
          <ac:chgData name="Grant, Jon" userId="S::jon.grant@seattle.gov::57dc79a4-b7d9-4dcc-b6ab-467c9d76d2a1" providerId="AD" clId="Web-{5037D53E-C899-8C35-AE78-E64816406BDC}" dt="2026-03-25T01:59:07.039" v="436"/>
          <ac:graphicFrameMkLst>
            <pc:docMk/>
            <pc:sldMk cId="3785805109" sldId="331"/>
            <ac:graphicFrameMk id="5" creationId="{357F5838-BDB9-847E-F5CE-3B2542C29572}"/>
          </ac:graphicFrameMkLst>
        </pc:graphicFrameChg>
      </pc:sldChg>
      <pc:sldChg chg="new del">
        <pc:chgData name="Grant, Jon" userId="S::jon.grant@seattle.gov::57dc79a4-b7d9-4dcc-b6ab-467c9d76d2a1" providerId="AD" clId="Web-{5037D53E-C899-8C35-AE78-E64816406BDC}" dt="2026-03-25T01:51:53.921" v="226"/>
        <pc:sldMkLst>
          <pc:docMk/>
          <pc:sldMk cId="1412259112" sldId="332"/>
        </pc:sldMkLst>
      </pc:sldChg>
      <pc:sldChg chg="modSp new del ord">
        <pc:chgData name="Grant, Jon" userId="S::jon.grant@seattle.gov::57dc79a4-b7d9-4dcc-b6ab-467c9d76d2a1" providerId="AD" clId="Web-{5037D53E-C899-8C35-AE78-E64816406BDC}" dt="2026-03-25T01:53:23.814" v="235"/>
        <pc:sldMkLst>
          <pc:docMk/>
          <pc:sldMk cId="3939707141" sldId="333"/>
        </pc:sldMkLst>
        <pc:spChg chg="mod">
          <ac:chgData name="Grant, Jon" userId="S::jon.grant@seattle.gov::57dc79a4-b7d9-4dcc-b6ab-467c9d76d2a1" providerId="AD" clId="Web-{5037D53E-C899-8C35-AE78-E64816406BDC}" dt="2026-03-25T01:45:45.678" v="61" actId="20577"/>
          <ac:spMkLst>
            <pc:docMk/>
            <pc:sldMk cId="3939707141" sldId="333"/>
            <ac:spMk id="2" creationId="{08A4BB55-AE35-6E59-1A1B-92F4C44C221F}"/>
          </ac:spMkLst>
        </pc:spChg>
        <pc:spChg chg="mod">
          <ac:chgData name="Grant, Jon" userId="S::jon.grant@seattle.gov::57dc79a4-b7d9-4dcc-b6ab-467c9d76d2a1" providerId="AD" clId="Web-{5037D53E-C899-8C35-AE78-E64816406BDC}" dt="2026-03-25T01:51:28.717" v="224" actId="20577"/>
          <ac:spMkLst>
            <pc:docMk/>
            <pc:sldMk cId="3939707141" sldId="333"/>
            <ac:spMk id="3" creationId="{CA0B325B-02C1-7396-26AB-2B313A64158A}"/>
          </ac:spMkLst>
        </pc:spChg>
      </pc:sldChg>
      <pc:sldChg chg="addSp modSp new ord">
        <pc:chgData name="Grant, Jon" userId="S::jon.grant@seattle.gov::57dc79a4-b7d9-4dcc-b6ab-467c9d76d2a1" providerId="AD" clId="Web-{5037D53E-C899-8C35-AE78-E64816406BDC}" dt="2026-03-25T02:04:00.011" v="550" actId="20577"/>
        <pc:sldMkLst>
          <pc:docMk/>
          <pc:sldMk cId="156868403" sldId="334"/>
        </pc:sldMkLst>
        <pc:spChg chg="add mod">
          <ac:chgData name="Grant, Jon" userId="S::jon.grant@seattle.gov::57dc79a4-b7d9-4dcc-b6ab-467c9d76d2a1" providerId="AD" clId="Web-{5037D53E-C899-8C35-AE78-E64816406BDC}" dt="2026-03-25T02:04:00.011" v="550" actId="20577"/>
          <ac:spMkLst>
            <pc:docMk/>
            <pc:sldMk cId="156868403" sldId="334"/>
            <ac:spMk id="2" creationId="{CEFE5454-DFF5-1386-0999-BF23D728F871}"/>
          </ac:spMkLst>
        </pc:spChg>
        <pc:spChg chg="add mod">
          <ac:chgData name="Grant, Jon" userId="S::jon.grant@seattle.gov::57dc79a4-b7d9-4dcc-b6ab-467c9d76d2a1" providerId="AD" clId="Web-{5037D53E-C899-8C35-AE78-E64816406BDC}" dt="2026-03-25T01:53:30.549" v="236" actId="1076"/>
          <ac:spMkLst>
            <pc:docMk/>
            <pc:sldMk cId="156868403" sldId="334"/>
            <ac:spMk id="4" creationId="{714AD7E6-2A22-45E4-2588-AC5ACD34F275}"/>
          </ac:spMkLst>
        </pc:spChg>
      </pc:sldChg>
      <pc:sldChg chg="addSp modSp new ord">
        <pc:chgData name="Grant, Jon" userId="S::jon.grant@seattle.gov::57dc79a4-b7d9-4dcc-b6ab-467c9d76d2a1" providerId="AD" clId="Web-{5037D53E-C899-8C35-AE78-E64816406BDC}" dt="2026-03-25T01:59:16.665" v="440"/>
        <pc:sldMkLst>
          <pc:docMk/>
          <pc:sldMk cId="1132006435" sldId="335"/>
        </pc:sldMkLst>
        <pc:graphicFrameChg chg="add mod">
          <ac:chgData name="Grant, Jon" userId="S::jon.grant@seattle.gov::57dc79a4-b7d9-4dcc-b6ab-467c9d76d2a1" providerId="AD" clId="Web-{5037D53E-C899-8C35-AE78-E64816406BDC}" dt="2026-03-25T01:59:11.446" v="438" actId="1076"/>
          <ac:graphicFrameMkLst>
            <pc:docMk/>
            <pc:sldMk cId="1132006435" sldId="335"/>
            <ac:graphicFrameMk id="2" creationId="{357F5838-BDB9-847E-F5CE-3B2542C29572}"/>
          </ac:graphicFrameMkLst>
        </pc:graphicFrameChg>
      </pc:sldChg>
      <pc:sldChg chg="add del replId">
        <pc:chgData name="Grant, Jon" userId="S::jon.grant@seattle.gov::57dc79a4-b7d9-4dcc-b6ab-467c9d76d2a1" providerId="AD" clId="Web-{5037D53E-C899-8C35-AE78-E64816406BDC}" dt="2026-03-25T01:59:02.399" v="434"/>
        <pc:sldMkLst>
          <pc:docMk/>
          <pc:sldMk cId="3352228890" sldId="336"/>
        </pc:sldMkLst>
      </pc:sldChg>
      <pc:sldChg chg="addSp modSp new">
        <pc:chgData name="Grant, Jon" userId="S::jon.grant@seattle.gov::57dc79a4-b7d9-4dcc-b6ab-467c9d76d2a1" providerId="AD" clId="Web-{5037D53E-C899-8C35-AE78-E64816406BDC}" dt="2026-03-25T02:03:40.355" v="549" actId="14100"/>
        <pc:sldMkLst>
          <pc:docMk/>
          <pc:sldMk cId="4120842383" sldId="336"/>
        </pc:sldMkLst>
        <pc:spChg chg="add">
          <ac:chgData name="Grant, Jon" userId="S::jon.grant@seattle.gov::57dc79a4-b7d9-4dcc-b6ab-467c9d76d2a1" providerId="AD" clId="Web-{5037D53E-C899-8C35-AE78-E64816406BDC}" dt="2026-03-25T02:01:46.854" v="532"/>
          <ac:spMkLst>
            <pc:docMk/>
            <pc:sldMk cId="4120842383" sldId="336"/>
            <ac:spMk id="3" creationId="{37D2294E-AD38-945F-45E4-65249D8AB9F3}"/>
          </ac:spMkLst>
        </pc:spChg>
        <pc:spChg chg="add mod">
          <ac:chgData name="Grant, Jon" userId="S::jon.grant@seattle.gov::57dc79a4-b7d9-4dcc-b6ab-467c9d76d2a1" providerId="AD" clId="Web-{5037D53E-C899-8C35-AE78-E64816406BDC}" dt="2026-03-25T02:03:40.355" v="549" actId="14100"/>
          <ac:spMkLst>
            <pc:docMk/>
            <pc:sldMk cId="4120842383" sldId="336"/>
            <ac:spMk id="5" creationId="{99CBC683-7D64-4D53-6B16-14201FBDC57B}"/>
          </ac:spMkLst>
        </pc:spChg>
      </pc:sldChg>
    </pc:docChg>
  </pc:docChgLst>
  <pc:docChgLst>
    <pc:chgData name="Grant, Jon" userId="S::jon.grant@seattle.gov::57dc79a4-b7d9-4dcc-b6ab-467c9d76d2a1" providerId="AD" clId="Web-{5E3DA283-C4BD-42D0-D2A9-85B056398D76}"/>
    <pc:docChg chg="modSld">
      <pc:chgData name="Grant, Jon" userId="S::jon.grant@seattle.gov::57dc79a4-b7d9-4dcc-b6ab-467c9d76d2a1" providerId="AD" clId="Web-{5E3DA283-C4BD-42D0-D2A9-85B056398D76}" dt="2026-03-24T14:01:15.563" v="66" actId="1076"/>
      <pc:docMkLst>
        <pc:docMk/>
      </pc:docMkLst>
      <pc:sldChg chg="modSp">
        <pc:chgData name="Grant, Jon" userId="S::jon.grant@seattle.gov::57dc79a4-b7d9-4dcc-b6ab-467c9d76d2a1" providerId="AD" clId="Web-{5E3DA283-C4BD-42D0-D2A9-85B056398D76}" dt="2026-03-24T14:01:15.563" v="66" actId="1076"/>
        <pc:sldMkLst>
          <pc:docMk/>
          <pc:sldMk cId="2705406176" sldId="256"/>
        </pc:sldMkLst>
        <pc:spChg chg="mod">
          <ac:chgData name="Grant, Jon" userId="S::jon.grant@seattle.gov::57dc79a4-b7d9-4dcc-b6ab-467c9d76d2a1" providerId="AD" clId="Web-{5E3DA283-C4BD-42D0-D2A9-85B056398D76}" dt="2026-03-24T14:00:22.156" v="49" actId="20577"/>
          <ac:spMkLst>
            <pc:docMk/>
            <pc:sldMk cId="2705406176" sldId="256"/>
            <ac:spMk id="2" creationId="{E6E6240E-CBCD-4F39-ABEB-14C0F141E8AD}"/>
          </ac:spMkLst>
        </pc:spChg>
        <pc:spChg chg="mod">
          <ac:chgData name="Grant, Jon" userId="S::jon.grant@seattle.gov::57dc79a4-b7d9-4dcc-b6ab-467c9d76d2a1" providerId="AD" clId="Web-{5E3DA283-C4BD-42D0-D2A9-85B056398D76}" dt="2026-03-24T14:01:15.563" v="66" actId="1076"/>
          <ac:spMkLst>
            <pc:docMk/>
            <pc:sldMk cId="2705406176" sldId="256"/>
            <ac:spMk id="3" creationId="{BBA659F2-145A-4D6F-8079-8290319E2695}"/>
          </ac:spMkLst>
        </pc:spChg>
      </pc:sldChg>
    </pc:docChg>
  </pc:docChgLst>
  <pc:docChgLst>
    <pc:chgData name="Pennucci, Aly" userId="54d2340e-2f51-4229-9a5b-482db2f9e18f" providerId="ADAL" clId="{22698359-EFCE-48AE-B803-E07BC0426C49}"/>
    <pc:docChg chg="undo custSel modSld">
      <pc:chgData name="Pennucci, Aly" userId="54d2340e-2f51-4229-9a5b-482db2f9e18f" providerId="ADAL" clId="{22698359-EFCE-48AE-B803-E07BC0426C49}" dt="2026-03-24T00:26:27.549" v="5" actId="20577"/>
      <pc:docMkLst>
        <pc:docMk/>
      </pc:docMkLst>
      <pc:sldChg chg="modNotesTx">
        <pc:chgData name="Pennucci, Aly" userId="54d2340e-2f51-4229-9a5b-482db2f9e18f" providerId="ADAL" clId="{22698359-EFCE-48AE-B803-E07BC0426C49}" dt="2026-03-24T00:26:27.549" v="5" actId="20577"/>
        <pc:sldMkLst>
          <pc:docMk/>
          <pc:sldMk cId="2517805698" sldId="325"/>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129C28-2AC7-48C6-A896-93FE75575696}"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en-US"/>
        </a:p>
      </dgm:t>
    </dgm:pt>
    <dgm:pt modelId="{D971C15C-8611-4862-8766-E3BE07866782}">
      <dgm:prSet/>
      <dgm:spPr/>
      <dgm:t>
        <a:bodyPr/>
        <a:lstStyle/>
        <a:p>
          <a:r>
            <a:rPr lang="en-US" b="1"/>
            <a:t>Goal: 1,000 new units of shelter and emergency housing in 2026</a:t>
          </a:r>
          <a:endParaRPr lang="en-US"/>
        </a:p>
      </dgm:t>
    </dgm:pt>
    <dgm:pt modelId="{8F6CFD27-E39E-4494-BACE-88E66C38665E}" type="parTrans" cxnId="{B37C623B-D395-4A65-B11B-2B9E9AC25197}">
      <dgm:prSet/>
      <dgm:spPr/>
      <dgm:t>
        <a:bodyPr/>
        <a:lstStyle/>
        <a:p>
          <a:endParaRPr lang="en-US"/>
        </a:p>
      </dgm:t>
    </dgm:pt>
    <dgm:pt modelId="{4BF8A4EA-55B3-4D88-9BD5-A66ACA220C19}" type="sibTrans" cxnId="{B37C623B-D395-4A65-B11B-2B9E9AC25197}">
      <dgm:prSet/>
      <dgm:spPr/>
      <dgm:t>
        <a:bodyPr/>
        <a:lstStyle/>
        <a:p>
          <a:endParaRPr lang="en-US"/>
        </a:p>
      </dgm:t>
    </dgm:pt>
    <dgm:pt modelId="{2397998F-AC83-4D94-97AC-C3A795C2C62E}">
      <dgm:prSet/>
      <dgm:spPr/>
      <dgm:t>
        <a:bodyPr/>
        <a:lstStyle/>
        <a:p>
          <a:pPr rtl="0"/>
          <a:r>
            <a:rPr lang="en-US"/>
            <a:t>Seattle is entering a period of major activity—from a busy summer season to FIFA 2026.</a:t>
          </a:r>
          <a:endParaRPr lang="en-US">
            <a:latin typeface="Seattle Text"/>
          </a:endParaRPr>
        </a:p>
      </dgm:t>
    </dgm:pt>
    <dgm:pt modelId="{24EE0D1C-3CDB-4D80-83B5-F67650CAF4EE}" type="parTrans" cxnId="{9D7F8D8A-9615-40F3-A39A-6F0338DB702F}">
      <dgm:prSet/>
      <dgm:spPr/>
      <dgm:t>
        <a:bodyPr/>
        <a:lstStyle/>
        <a:p>
          <a:endParaRPr lang="en-US"/>
        </a:p>
      </dgm:t>
    </dgm:pt>
    <dgm:pt modelId="{0802248E-1EC7-4905-98D9-4CB6A2C2CDC5}" type="sibTrans" cxnId="{9D7F8D8A-9615-40F3-A39A-6F0338DB702F}">
      <dgm:prSet/>
      <dgm:spPr/>
      <dgm:t>
        <a:bodyPr/>
        <a:lstStyle/>
        <a:p>
          <a:endParaRPr lang="en-US"/>
        </a:p>
      </dgm:t>
    </dgm:pt>
    <dgm:pt modelId="{56766CB4-B275-40A9-9153-929A178F0E90}">
      <dgm:prSet phldr="0"/>
      <dgm:spPr/>
      <dgm:t>
        <a:bodyPr/>
        <a:lstStyle/>
        <a:p>
          <a:pPr rtl="0"/>
          <a:r>
            <a:rPr lang="en-US">
              <a:latin typeface="Seattle Text"/>
            </a:rPr>
            <a:t> We must accelerate</a:t>
          </a:r>
          <a:r>
            <a:rPr lang="en-US"/>
            <a:t> shelter expansion</a:t>
          </a:r>
          <a:r>
            <a:rPr lang="en-US">
              <a:latin typeface="Seattle Text"/>
            </a:rPr>
            <a:t> for more people</a:t>
          </a:r>
          <a:r>
            <a:rPr lang="en-US"/>
            <a:t> </a:t>
          </a:r>
          <a:r>
            <a:rPr lang="en-US">
              <a:latin typeface="Seattle Text"/>
            </a:rPr>
            <a:t>to have</a:t>
          </a:r>
          <a:r>
            <a:rPr lang="en-US"/>
            <a:t> a safe place indoors.</a:t>
          </a:r>
        </a:p>
      </dgm:t>
    </dgm:pt>
    <dgm:pt modelId="{76116401-6F91-49DC-A77E-C58C7CE30BC9}" type="parTrans" cxnId="{A98B7E56-F36C-4D4E-AE23-A52F1A15A097}">
      <dgm:prSet/>
      <dgm:spPr/>
    </dgm:pt>
    <dgm:pt modelId="{54B9116D-1D18-41FB-B854-D65EF6618A5E}" type="sibTrans" cxnId="{A98B7E56-F36C-4D4E-AE23-A52F1A15A097}">
      <dgm:prSet/>
      <dgm:spPr/>
    </dgm:pt>
    <dgm:pt modelId="{04913A08-48CD-4A43-A13F-9A593E13CE85}" type="pres">
      <dgm:prSet presAssocID="{8E129C28-2AC7-48C6-A896-93FE75575696}" presName="outerComposite" presStyleCnt="0">
        <dgm:presLayoutVars>
          <dgm:chMax val="5"/>
          <dgm:dir/>
          <dgm:resizeHandles val="exact"/>
        </dgm:presLayoutVars>
      </dgm:prSet>
      <dgm:spPr/>
    </dgm:pt>
    <dgm:pt modelId="{ABE98DA7-90D4-49EE-855B-F02C972D8FFE}" type="pres">
      <dgm:prSet presAssocID="{8E129C28-2AC7-48C6-A896-93FE75575696}" presName="dummyMaxCanvas" presStyleCnt="0">
        <dgm:presLayoutVars/>
      </dgm:prSet>
      <dgm:spPr/>
    </dgm:pt>
    <dgm:pt modelId="{9B4597EB-864F-4BEF-A815-F3C881DD11C1}" type="pres">
      <dgm:prSet presAssocID="{8E129C28-2AC7-48C6-A896-93FE75575696}" presName="ThreeNodes_1" presStyleLbl="node1" presStyleIdx="0" presStyleCnt="3">
        <dgm:presLayoutVars>
          <dgm:bulletEnabled val="1"/>
        </dgm:presLayoutVars>
      </dgm:prSet>
      <dgm:spPr/>
    </dgm:pt>
    <dgm:pt modelId="{092A7115-6C7A-4FB7-9878-2681EF482579}" type="pres">
      <dgm:prSet presAssocID="{8E129C28-2AC7-48C6-A896-93FE75575696}" presName="ThreeNodes_2" presStyleLbl="node1" presStyleIdx="1" presStyleCnt="3">
        <dgm:presLayoutVars>
          <dgm:bulletEnabled val="1"/>
        </dgm:presLayoutVars>
      </dgm:prSet>
      <dgm:spPr/>
    </dgm:pt>
    <dgm:pt modelId="{D429F341-77E7-4C1E-9887-9594255D08F5}" type="pres">
      <dgm:prSet presAssocID="{8E129C28-2AC7-48C6-A896-93FE75575696}" presName="ThreeNodes_3" presStyleLbl="node1" presStyleIdx="2" presStyleCnt="3">
        <dgm:presLayoutVars>
          <dgm:bulletEnabled val="1"/>
        </dgm:presLayoutVars>
      </dgm:prSet>
      <dgm:spPr/>
    </dgm:pt>
    <dgm:pt modelId="{407461A5-0264-4333-8A92-0FB5C2031B74}" type="pres">
      <dgm:prSet presAssocID="{8E129C28-2AC7-48C6-A896-93FE75575696}" presName="ThreeConn_1-2" presStyleLbl="fgAccFollowNode1" presStyleIdx="0" presStyleCnt="2">
        <dgm:presLayoutVars>
          <dgm:bulletEnabled val="1"/>
        </dgm:presLayoutVars>
      </dgm:prSet>
      <dgm:spPr/>
    </dgm:pt>
    <dgm:pt modelId="{6A1D9B11-4EF0-452B-A827-25CA5CC0AE77}" type="pres">
      <dgm:prSet presAssocID="{8E129C28-2AC7-48C6-A896-93FE75575696}" presName="ThreeConn_2-3" presStyleLbl="fgAccFollowNode1" presStyleIdx="1" presStyleCnt="2">
        <dgm:presLayoutVars>
          <dgm:bulletEnabled val="1"/>
        </dgm:presLayoutVars>
      </dgm:prSet>
      <dgm:spPr/>
    </dgm:pt>
    <dgm:pt modelId="{D14E7795-179D-4090-BC1D-E50369ED01A2}" type="pres">
      <dgm:prSet presAssocID="{8E129C28-2AC7-48C6-A896-93FE75575696}" presName="ThreeNodes_1_text" presStyleLbl="node1" presStyleIdx="2" presStyleCnt="3">
        <dgm:presLayoutVars>
          <dgm:bulletEnabled val="1"/>
        </dgm:presLayoutVars>
      </dgm:prSet>
      <dgm:spPr/>
    </dgm:pt>
    <dgm:pt modelId="{E6BF4FA2-6259-4740-B161-119C259F6492}" type="pres">
      <dgm:prSet presAssocID="{8E129C28-2AC7-48C6-A896-93FE75575696}" presName="ThreeNodes_2_text" presStyleLbl="node1" presStyleIdx="2" presStyleCnt="3">
        <dgm:presLayoutVars>
          <dgm:bulletEnabled val="1"/>
        </dgm:presLayoutVars>
      </dgm:prSet>
      <dgm:spPr/>
    </dgm:pt>
    <dgm:pt modelId="{E116849D-A31A-4379-8443-0E555C9E72DC}" type="pres">
      <dgm:prSet presAssocID="{8E129C28-2AC7-48C6-A896-93FE75575696}" presName="ThreeNodes_3_text" presStyleLbl="node1" presStyleIdx="2" presStyleCnt="3">
        <dgm:presLayoutVars>
          <dgm:bulletEnabled val="1"/>
        </dgm:presLayoutVars>
      </dgm:prSet>
      <dgm:spPr/>
    </dgm:pt>
  </dgm:ptLst>
  <dgm:cxnLst>
    <dgm:cxn modelId="{6264ED05-EA21-4F68-A698-B8BC1B617386}" type="presOf" srcId="{56766CB4-B275-40A9-9153-929A178F0E90}" destId="{D429F341-77E7-4C1E-9887-9594255D08F5}" srcOrd="0" destOrd="0" presId="urn:microsoft.com/office/officeart/2005/8/layout/vProcess5"/>
    <dgm:cxn modelId="{3BF10910-0FBF-40C0-994D-4C3536F3E8CA}" type="presOf" srcId="{D971C15C-8611-4862-8766-E3BE07866782}" destId="{9B4597EB-864F-4BEF-A815-F3C881DD11C1}" srcOrd="0" destOrd="0" presId="urn:microsoft.com/office/officeart/2005/8/layout/vProcess5"/>
    <dgm:cxn modelId="{B37C623B-D395-4A65-B11B-2B9E9AC25197}" srcId="{8E129C28-2AC7-48C6-A896-93FE75575696}" destId="{D971C15C-8611-4862-8766-E3BE07866782}" srcOrd="0" destOrd="0" parTransId="{8F6CFD27-E39E-4494-BACE-88E66C38665E}" sibTransId="{4BF8A4EA-55B3-4D88-9BD5-A66ACA220C19}"/>
    <dgm:cxn modelId="{A98B7E56-F36C-4D4E-AE23-A52F1A15A097}" srcId="{8E129C28-2AC7-48C6-A896-93FE75575696}" destId="{56766CB4-B275-40A9-9153-929A178F0E90}" srcOrd="2" destOrd="0" parTransId="{76116401-6F91-49DC-A77E-C58C7CE30BC9}" sibTransId="{54B9116D-1D18-41FB-B854-D65EF6618A5E}"/>
    <dgm:cxn modelId="{9D7F8D8A-9615-40F3-A39A-6F0338DB702F}" srcId="{8E129C28-2AC7-48C6-A896-93FE75575696}" destId="{2397998F-AC83-4D94-97AC-C3A795C2C62E}" srcOrd="1" destOrd="0" parTransId="{24EE0D1C-3CDB-4D80-83B5-F67650CAF4EE}" sibTransId="{0802248E-1EC7-4905-98D9-4CB6A2C2CDC5}"/>
    <dgm:cxn modelId="{5A6AC68B-CF98-4945-9C4C-381E3BE0DABF}" type="presOf" srcId="{8E129C28-2AC7-48C6-A896-93FE75575696}" destId="{04913A08-48CD-4A43-A13F-9A593E13CE85}" srcOrd="0" destOrd="0" presId="urn:microsoft.com/office/officeart/2005/8/layout/vProcess5"/>
    <dgm:cxn modelId="{096BC195-F039-49C0-A9D3-E892CE07CF29}" type="presOf" srcId="{0802248E-1EC7-4905-98D9-4CB6A2C2CDC5}" destId="{6A1D9B11-4EF0-452B-A827-25CA5CC0AE77}" srcOrd="0" destOrd="0" presId="urn:microsoft.com/office/officeart/2005/8/layout/vProcess5"/>
    <dgm:cxn modelId="{E3CE7DAA-C9D3-4D83-830F-7FAF7CFF308C}" type="presOf" srcId="{2397998F-AC83-4D94-97AC-C3A795C2C62E}" destId="{092A7115-6C7A-4FB7-9878-2681EF482579}" srcOrd="0" destOrd="0" presId="urn:microsoft.com/office/officeart/2005/8/layout/vProcess5"/>
    <dgm:cxn modelId="{B02690B0-46A7-4284-9AD9-21BA054D5C36}" type="presOf" srcId="{D971C15C-8611-4862-8766-E3BE07866782}" destId="{D14E7795-179D-4090-BC1D-E50369ED01A2}" srcOrd="1" destOrd="0" presId="urn:microsoft.com/office/officeart/2005/8/layout/vProcess5"/>
    <dgm:cxn modelId="{1FAA78BC-7C84-466E-A7D8-1C1EAC161964}" type="presOf" srcId="{56766CB4-B275-40A9-9153-929A178F0E90}" destId="{E116849D-A31A-4379-8443-0E555C9E72DC}" srcOrd="1" destOrd="0" presId="urn:microsoft.com/office/officeart/2005/8/layout/vProcess5"/>
    <dgm:cxn modelId="{5907D7BE-57CD-460D-B055-FD78A7E35530}" type="presOf" srcId="{2397998F-AC83-4D94-97AC-C3A795C2C62E}" destId="{E6BF4FA2-6259-4740-B161-119C259F6492}" srcOrd="1" destOrd="0" presId="urn:microsoft.com/office/officeart/2005/8/layout/vProcess5"/>
    <dgm:cxn modelId="{6DB182D5-5E49-481B-A33F-AAB89B03D130}" type="presOf" srcId="{4BF8A4EA-55B3-4D88-9BD5-A66ACA220C19}" destId="{407461A5-0264-4333-8A92-0FB5C2031B74}" srcOrd="0" destOrd="0" presId="urn:microsoft.com/office/officeart/2005/8/layout/vProcess5"/>
    <dgm:cxn modelId="{BC312ABC-B61A-4786-BD3B-A42F03BE5A98}" type="presParOf" srcId="{04913A08-48CD-4A43-A13F-9A593E13CE85}" destId="{ABE98DA7-90D4-49EE-855B-F02C972D8FFE}" srcOrd="0" destOrd="0" presId="urn:microsoft.com/office/officeart/2005/8/layout/vProcess5"/>
    <dgm:cxn modelId="{E6701F50-60F8-47F4-A2D4-3E0383D171D6}" type="presParOf" srcId="{04913A08-48CD-4A43-A13F-9A593E13CE85}" destId="{9B4597EB-864F-4BEF-A815-F3C881DD11C1}" srcOrd="1" destOrd="0" presId="urn:microsoft.com/office/officeart/2005/8/layout/vProcess5"/>
    <dgm:cxn modelId="{A0FDB0E4-C578-4EBE-ABFF-9EA795D85252}" type="presParOf" srcId="{04913A08-48CD-4A43-A13F-9A593E13CE85}" destId="{092A7115-6C7A-4FB7-9878-2681EF482579}" srcOrd="2" destOrd="0" presId="urn:microsoft.com/office/officeart/2005/8/layout/vProcess5"/>
    <dgm:cxn modelId="{351AAB62-4D13-40F1-A4E0-8F2AF839900B}" type="presParOf" srcId="{04913A08-48CD-4A43-A13F-9A593E13CE85}" destId="{D429F341-77E7-4C1E-9887-9594255D08F5}" srcOrd="3" destOrd="0" presId="urn:microsoft.com/office/officeart/2005/8/layout/vProcess5"/>
    <dgm:cxn modelId="{1D734F33-C4D9-4A42-A978-2E87ED01C610}" type="presParOf" srcId="{04913A08-48CD-4A43-A13F-9A593E13CE85}" destId="{407461A5-0264-4333-8A92-0FB5C2031B74}" srcOrd="4" destOrd="0" presId="urn:microsoft.com/office/officeart/2005/8/layout/vProcess5"/>
    <dgm:cxn modelId="{88F1F446-A81D-4CDB-9DF7-428EE16BFC8C}" type="presParOf" srcId="{04913A08-48CD-4A43-A13F-9A593E13CE85}" destId="{6A1D9B11-4EF0-452B-A827-25CA5CC0AE77}" srcOrd="5" destOrd="0" presId="urn:microsoft.com/office/officeart/2005/8/layout/vProcess5"/>
    <dgm:cxn modelId="{75B926B7-4596-41B9-B621-D8B20FC09E85}" type="presParOf" srcId="{04913A08-48CD-4A43-A13F-9A593E13CE85}" destId="{D14E7795-179D-4090-BC1D-E50369ED01A2}" srcOrd="6" destOrd="0" presId="urn:microsoft.com/office/officeart/2005/8/layout/vProcess5"/>
    <dgm:cxn modelId="{84F67F6E-4FE3-48DB-A5A7-6F2A0EF8F5D5}" type="presParOf" srcId="{04913A08-48CD-4A43-A13F-9A593E13CE85}" destId="{E6BF4FA2-6259-4740-B161-119C259F6492}" srcOrd="7" destOrd="0" presId="urn:microsoft.com/office/officeart/2005/8/layout/vProcess5"/>
    <dgm:cxn modelId="{233C039C-6ECC-4503-9694-1CF6DCDFEC7D}" type="presParOf" srcId="{04913A08-48CD-4A43-A13F-9A593E13CE85}" destId="{E116849D-A31A-4379-8443-0E555C9E72DC}"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4597EB-864F-4BEF-A815-F3C881DD11C1}">
      <dsp:nvSpPr>
        <dsp:cNvPr id="0" name=""/>
        <dsp:cNvSpPr/>
      </dsp:nvSpPr>
      <dsp:spPr>
        <a:xfrm>
          <a:off x="0" y="0"/>
          <a:ext cx="9288654" cy="1106821"/>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a:t>Goal: 1,000 new units of shelter and emergency housing in 2026</a:t>
          </a:r>
          <a:endParaRPr lang="en-US" sz="2500" kern="1200"/>
        </a:p>
      </dsp:txBody>
      <dsp:txXfrm>
        <a:off x="32418" y="32418"/>
        <a:ext cx="8094307" cy="1041985"/>
      </dsp:txXfrm>
    </dsp:sp>
    <dsp:sp modelId="{092A7115-6C7A-4FB7-9878-2681EF482579}">
      <dsp:nvSpPr>
        <dsp:cNvPr id="0" name=""/>
        <dsp:cNvSpPr/>
      </dsp:nvSpPr>
      <dsp:spPr>
        <a:xfrm>
          <a:off x="819587" y="1291291"/>
          <a:ext cx="9288654" cy="1106821"/>
        </a:xfrm>
        <a:prstGeom prst="roundRect">
          <a:avLst>
            <a:gd name="adj" fmla="val 10000"/>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kern="1200"/>
            <a:t>Seattle is entering a period of major activity—from a busy summer season to FIFA 2026.</a:t>
          </a:r>
          <a:endParaRPr lang="en-US" sz="2500" kern="1200">
            <a:latin typeface="Seattle Text"/>
          </a:endParaRPr>
        </a:p>
      </dsp:txBody>
      <dsp:txXfrm>
        <a:off x="852005" y="1323709"/>
        <a:ext cx="7684797" cy="1041985"/>
      </dsp:txXfrm>
    </dsp:sp>
    <dsp:sp modelId="{D429F341-77E7-4C1E-9887-9594255D08F5}">
      <dsp:nvSpPr>
        <dsp:cNvPr id="0" name=""/>
        <dsp:cNvSpPr/>
      </dsp:nvSpPr>
      <dsp:spPr>
        <a:xfrm>
          <a:off x="1639174" y="2582583"/>
          <a:ext cx="9288654" cy="1106821"/>
        </a:xfrm>
        <a:prstGeom prst="roundRect">
          <a:avLst>
            <a:gd name="adj" fmla="val 1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kern="1200">
              <a:latin typeface="Seattle Text"/>
            </a:rPr>
            <a:t> We must accelerate</a:t>
          </a:r>
          <a:r>
            <a:rPr lang="en-US" sz="2500" kern="1200"/>
            <a:t> shelter expansion</a:t>
          </a:r>
          <a:r>
            <a:rPr lang="en-US" sz="2500" kern="1200">
              <a:latin typeface="Seattle Text"/>
            </a:rPr>
            <a:t> for more people</a:t>
          </a:r>
          <a:r>
            <a:rPr lang="en-US" sz="2500" kern="1200"/>
            <a:t> </a:t>
          </a:r>
          <a:r>
            <a:rPr lang="en-US" sz="2500" kern="1200">
              <a:latin typeface="Seattle Text"/>
            </a:rPr>
            <a:t>to have</a:t>
          </a:r>
          <a:r>
            <a:rPr lang="en-US" sz="2500" kern="1200"/>
            <a:t> a safe place indoors.</a:t>
          </a:r>
        </a:p>
      </dsp:txBody>
      <dsp:txXfrm>
        <a:off x="1671592" y="2615001"/>
        <a:ext cx="7684797" cy="1041985"/>
      </dsp:txXfrm>
    </dsp:sp>
    <dsp:sp modelId="{407461A5-0264-4333-8A92-0FB5C2031B74}">
      <dsp:nvSpPr>
        <dsp:cNvPr id="0" name=""/>
        <dsp:cNvSpPr/>
      </dsp:nvSpPr>
      <dsp:spPr>
        <a:xfrm>
          <a:off x="8569220" y="839339"/>
          <a:ext cx="719433" cy="719433"/>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8731092" y="839339"/>
        <a:ext cx="395689" cy="541373"/>
      </dsp:txXfrm>
    </dsp:sp>
    <dsp:sp modelId="{6A1D9B11-4EF0-452B-A827-25CA5CC0AE77}">
      <dsp:nvSpPr>
        <dsp:cNvPr id="0" name=""/>
        <dsp:cNvSpPr/>
      </dsp:nvSpPr>
      <dsp:spPr>
        <a:xfrm>
          <a:off x="9388807" y="2123252"/>
          <a:ext cx="719433" cy="719433"/>
        </a:xfrm>
        <a:prstGeom prst="downArrow">
          <a:avLst>
            <a:gd name="adj1" fmla="val 55000"/>
            <a:gd name="adj2" fmla="val 45000"/>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9550679" y="2123252"/>
        <a:ext cx="395689" cy="541373"/>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3DF3886-1308-B6F4-9D8D-C5423BE09E26}"/>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B58F144-8DC3-DC71-D98A-61D648FBEF77}"/>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777DD4F4-DED5-4447-ABC5-81469C3D05C0}" type="datetimeFigureOut">
              <a:rPr lang="en-US" smtClean="0"/>
              <a:t>3/25/2026</a:t>
            </a:fld>
            <a:endParaRPr lang="en-US"/>
          </a:p>
        </p:txBody>
      </p:sp>
      <p:sp>
        <p:nvSpPr>
          <p:cNvPr id="4" name="Footer Placeholder 3">
            <a:extLst>
              <a:ext uri="{FF2B5EF4-FFF2-40B4-BE49-F238E27FC236}">
                <a16:creationId xmlns:a16="http://schemas.microsoft.com/office/drawing/2014/main" id="{1DCB942E-6B89-ED50-0305-FF2491ACAE74}"/>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1524D4E-2EEF-89F7-03F0-44F19246592D}"/>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F073CAFF-BF09-4616-A2E2-88A902A80FD7}" type="slidenum">
              <a:rPr lang="en-US" smtClean="0"/>
              <a:t>‹#›</a:t>
            </a:fld>
            <a:endParaRPr lang="en-US"/>
          </a:p>
        </p:txBody>
      </p:sp>
    </p:spTree>
    <p:extLst>
      <p:ext uri="{BB962C8B-B14F-4D97-AF65-F5344CB8AC3E}">
        <p14:creationId xmlns:p14="http://schemas.microsoft.com/office/powerpoint/2010/main" val="32933779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D170470-49FA-442E-96D6-442DFCC9C978}" type="datetimeFigureOut">
              <a:rPr lang="en-US" smtClean="0"/>
              <a:t>3/25/2026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2057CCF-434E-415F-A9FA-92072F19CC37}" type="slidenum">
              <a:rPr lang="en-US" smtClean="0"/>
              <a:t>‹#›</a:t>
            </a:fld>
            <a:endParaRPr lang="en-US"/>
          </a:p>
        </p:txBody>
      </p:sp>
    </p:spTree>
    <p:extLst>
      <p:ext uri="{BB962C8B-B14F-4D97-AF65-F5344CB8AC3E}">
        <p14:creationId xmlns:p14="http://schemas.microsoft.com/office/powerpoint/2010/main" val="3556603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NS</a:t>
            </a:r>
          </a:p>
          <a:p>
            <a:r>
              <a:rPr lang="en-US"/>
              <a:t>Key messages: like sequential to concurrent, shifting the entire burden of setting up the site from provider to city depts/</a:t>
            </a:r>
            <a:r>
              <a:rPr lang="en-US" err="1"/>
              <a:t>hsd</a:t>
            </a:r>
            <a:r>
              <a:rPr lang="en-US"/>
              <a:t>/provider, no </a:t>
            </a:r>
            <a:r>
              <a:rPr lang="en-US" err="1"/>
              <a:t>kcrha</a:t>
            </a:r>
            <a:r>
              <a:rPr lang="en-US"/>
              <a:t>, once sites are selected we can move to site prep in parallel with design and community engagement.</a:t>
            </a:r>
          </a:p>
          <a:p>
            <a:endParaRPr lang="en-US"/>
          </a:p>
          <a:p>
            <a:r>
              <a:rPr lang="en-US"/>
              <a:t>No KCRHA; Pallet Shelter, LIHI, CCS, Love2, Chief Seattle Club; Developer of a larger site if they run a smaller site; operator, culturally appropriate organization, property manager; Pallet Shelters (130</a:t>
            </a:r>
            <a:r>
              <a:rPr lang="en-US" baseline="30000"/>
              <a:t>th</a:t>
            </a:r>
            <a:r>
              <a:rPr lang="en-US"/>
              <a:t> and Aurora, S2); </a:t>
            </a:r>
          </a:p>
          <a:p>
            <a:r>
              <a:rPr lang="en-US"/>
              <a:t>What assumptions do we want staff to hold while they are doing this? All the policy recommendations? If we assume SEPA exemption, how far can they take the land? If we assume no SEPA exemption, how would they solve this problem? Could we go as far as utility hook-up? Who owns the stuff? The City? The service provider? The contractor? Who is on the lease? Who does the community engagement? What kind of contract would you have to hold to make this work on public property versus private property?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78A809-79ED-4333-94B0-466DBF7A58D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1494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86B5F-44D5-5BB9-CBA2-E2A1EFA75D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9E5EBB-D898-F9AF-64C3-365D195C52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4746F2-9AAB-16DD-1EE0-BCEFF1B268DF}"/>
              </a:ext>
            </a:extLst>
          </p:cNvPr>
          <p:cNvSpPr>
            <a:spLocks noGrp="1"/>
          </p:cNvSpPr>
          <p:nvPr>
            <p:ph type="body" idx="1"/>
          </p:nvPr>
        </p:nvSpPr>
        <p:spPr/>
        <p:txBody>
          <a:bodyPr/>
          <a:lstStyle/>
          <a:p>
            <a:r>
              <a:rPr lang="en-US"/>
              <a:t>NS</a:t>
            </a:r>
          </a:p>
        </p:txBody>
      </p:sp>
      <p:sp>
        <p:nvSpPr>
          <p:cNvPr id="4" name="Slide Number Placeholder 3">
            <a:extLst>
              <a:ext uri="{FF2B5EF4-FFF2-40B4-BE49-F238E27FC236}">
                <a16:creationId xmlns:a16="http://schemas.microsoft.com/office/drawing/2014/main" id="{138BA14B-F38F-B145-EC03-328247587A8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78A809-79ED-4333-94B0-466DBF7A58D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623540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2"/>
      </p:bgRef>
    </p:bg>
    <p:spTree>
      <p:nvGrpSpPr>
        <p:cNvPr id="1" name=""/>
        <p:cNvGrpSpPr/>
        <p:nvPr/>
      </p:nvGrpSpPr>
      <p:grpSpPr>
        <a:xfrm>
          <a:off x="0" y="0"/>
          <a:ext cx="0" cy="0"/>
          <a:chOff x="0" y="0"/>
          <a:chExt cx="0" cy="0"/>
        </a:xfrm>
      </p:grpSpPr>
      <p:pic>
        <p:nvPicPr>
          <p:cNvPr id="9" name="Shape 88">
            <a:extLst>
              <a:ext uri="{FF2B5EF4-FFF2-40B4-BE49-F238E27FC236}">
                <a16:creationId xmlns:a16="http://schemas.microsoft.com/office/drawing/2014/main" id="{0AC49FDB-9065-40C0-A909-67E66AFA4F4B}"/>
              </a:ext>
            </a:extLst>
          </p:cNvPr>
          <p:cNvPicPr preferRelativeResize="0"/>
          <p:nvPr userDrawn="1"/>
        </p:nvPicPr>
        <p:blipFill rotWithShape="1">
          <a:blip r:embed="rId2">
            <a:alphaModFix/>
          </a:blip>
          <a:srcRect b="23492"/>
          <a:stretch/>
        </p:blipFill>
        <p:spPr>
          <a:xfrm>
            <a:off x="-25054" y="0"/>
            <a:ext cx="12217054" cy="6936656"/>
          </a:xfrm>
          <a:prstGeom prst="rect">
            <a:avLst/>
          </a:prstGeom>
          <a:noFill/>
          <a:ln>
            <a:noFill/>
          </a:ln>
        </p:spPr>
      </p:pic>
      <p:pic>
        <p:nvPicPr>
          <p:cNvPr id="6" name="Picture 5">
            <a:extLst>
              <a:ext uri="{FF2B5EF4-FFF2-40B4-BE49-F238E27FC236}">
                <a16:creationId xmlns:a16="http://schemas.microsoft.com/office/drawing/2014/main" id="{0F12F8D7-7114-4278-A8C6-262B2635CDB4}"/>
              </a:ext>
            </a:extLst>
          </p:cNvPr>
          <p:cNvPicPr>
            <a:picLocks noChangeAspect="1"/>
          </p:cNvPicPr>
          <p:nvPr userDrawn="1"/>
        </p:nvPicPr>
        <p:blipFill>
          <a:blip r:embed="rId3"/>
          <a:stretch>
            <a:fillRect/>
          </a:stretch>
        </p:blipFill>
        <p:spPr>
          <a:xfrm>
            <a:off x="-15630" y="0"/>
            <a:ext cx="12217054" cy="6936656"/>
          </a:xfrm>
          <a:prstGeom prst="rect">
            <a:avLst/>
          </a:prstGeom>
        </p:spPr>
      </p:pic>
      <p:sp>
        <p:nvSpPr>
          <p:cNvPr id="2" name="Title 1">
            <a:extLst>
              <a:ext uri="{FF2B5EF4-FFF2-40B4-BE49-F238E27FC236}">
                <a16:creationId xmlns:a16="http://schemas.microsoft.com/office/drawing/2014/main" id="{DA8CB5BF-7B1D-4C2F-8DCE-3B48B409DB54}"/>
              </a:ext>
            </a:extLst>
          </p:cNvPr>
          <p:cNvSpPr>
            <a:spLocks noGrp="1"/>
          </p:cNvSpPr>
          <p:nvPr>
            <p:ph type="ctrTitle" hasCustomPrompt="1"/>
          </p:nvPr>
        </p:nvSpPr>
        <p:spPr>
          <a:xfrm>
            <a:off x="1524000" y="1122363"/>
            <a:ext cx="9144000" cy="2387600"/>
          </a:xfrm>
        </p:spPr>
        <p:txBody>
          <a:bodyPr anchor="b">
            <a:normAutofit/>
          </a:bodyPr>
          <a:lstStyle>
            <a:lvl1pPr algn="l">
              <a:defRPr sz="5400" b="1">
                <a:solidFill>
                  <a:schemeClr val="tx1"/>
                </a:solidFill>
              </a:defRPr>
            </a:lvl1pPr>
          </a:lstStyle>
          <a:p>
            <a:r>
              <a:rPr lang="en-US"/>
              <a:t>Accelerating Shelter Strategies</a:t>
            </a:r>
          </a:p>
        </p:txBody>
      </p:sp>
      <p:sp>
        <p:nvSpPr>
          <p:cNvPr id="3" name="Subtitle 2">
            <a:extLst>
              <a:ext uri="{FF2B5EF4-FFF2-40B4-BE49-F238E27FC236}">
                <a16:creationId xmlns:a16="http://schemas.microsoft.com/office/drawing/2014/main" id="{E29B9B91-2B82-4546-B83D-1C806B64C22A}"/>
              </a:ext>
            </a:extLst>
          </p:cNvPr>
          <p:cNvSpPr>
            <a:spLocks noGrp="1"/>
          </p:cNvSpPr>
          <p:nvPr>
            <p:ph type="subTitle" idx="1" hasCustomPrompt="1"/>
          </p:nvPr>
        </p:nvSpPr>
        <p:spPr>
          <a:xfrm>
            <a:off x="1524000" y="3602038"/>
            <a:ext cx="9144000" cy="1655762"/>
          </a:xfrm>
        </p:spPr>
        <p:txBody>
          <a:bodyPr>
            <a:normAutofit/>
          </a:bodyPr>
          <a:lstStyle>
            <a:lvl1pPr marL="0" indent="0" algn="l">
              <a:buNone/>
              <a:defRPr sz="4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Pipeline Meeting</a:t>
            </a:r>
          </a:p>
        </p:txBody>
      </p:sp>
      <p:pic>
        <p:nvPicPr>
          <p:cNvPr id="10" name="Picture 9">
            <a:extLst>
              <a:ext uri="{FF2B5EF4-FFF2-40B4-BE49-F238E27FC236}">
                <a16:creationId xmlns:a16="http://schemas.microsoft.com/office/drawing/2014/main" id="{B4A7E2E5-B5A7-494A-ADB5-BD542C1378D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189720" y="6000978"/>
            <a:ext cx="3002280" cy="935678"/>
          </a:xfrm>
          <a:prstGeom prst="rect">
            <a:avLst/>
          </a:prstGeom>
        </p:spPr>
      </p:pic>
      <p:sp>
        <p:nvSpPr>
          <p:cNvPr id="16" name="Footer Placeholder 4">
            <a:extLst>
              <a:ext uri="{FF2B5EF4-FFF2-40B4-BE49-F238E27FC236}">
                <a16:creationId xmlns:a16="http://schemas.microsoft.com/office/drawing/2014/main" id="{DA9AFD60-3737-4450-BE19-5CF0B1965CC6}"/>
              </a:ext>
            </a:extLst>
          </p:cNvPr>
          <p:cNvSpPr txBox="1">
            <a:spLocks/>
          </p:cNvSpPr>
          <p:nvPr userDrawn="1"/>
        </p:nvSpPr>
        <p:spPr>
          <a:xfrm>
            <a:off x="4262634" y="6286254"/>
            <a:ext cx="3111288"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chemeClr val="tx1"/>
                </a:solidFill>
              </a:rPr>
              <a:t>Mayor’s Office: Policy &amp; Innovation</a:t>
            </a:r>
          </a:p>
        </p:txBody>
      </p:sp>
    </p:spTree>
    <p:extLst>
      <p:ext uri="{BB962C8B-B14F-4D97-AF65-F5344CB8AC3E}">
        <p14:creationId xmlns:p14="http://schemas.microsoft.com/office/powerpoint/2010/main" val="132987481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A6640-AAF9-498F-A6FD-C91E4B710D3D}"/>
              </a:ext>
            </a:extLst>
          </p:cNvPr>
          <p:cNvSpPr>
            <a:spLocks noGrp="1"/>
          </p:cNvSpPr>
          <p:nvPr>
            <p:ph type="title"/>
          </p:nvPr>
        </p:nvSpPr>
        <p:spPr/>
        <p:txBody>
          <a:bodyPr/>
          <a:lstStyle>
            <a:lvl1pPr>
              <a:defRPr/>
            </a:lvl1pPr>
          </a:lstStyle>
          <a:p>
            <a:endParaRPr lang="en-US"/>
          </a:p>
        </p:txBody>
      </p:sp>
      <p:sp>
        <p:nvSpPr>
          <p:cNvPr id="3" name="Content Placeholder 2">
            <a:extLst>
              <a:ext uri="{FF2B5EF4-FFF2-40B4-BE49-F238E27FC236}">
                <a16:creationId xmlns:a16="http://schemas.microsoft.com/office/drawing/2014/main" id="{7DD26F17-7903-4D43-813F-6A908669D64E}"/>
              </a:ext>
            </a:extLst>
          </p:cNvPr>
          <p:cNvSpPr>
            <a:spLocks noGrp="1"/>
          </p:cNvSpPr>
          <p:nvPr>
            <p:ph idx="1"/>
          </p:nvPr>
        </p:nvSpPr>
        <p:spPr>
          <a:xfrm>
            <a:off x="838200" y="1825625"/>
            <a:ext cx="10515600" cy="4087324"/>
          </a:xfrm>
        </p:spPr>
        <p:txBody>
          <a:bodyPr>
            <a:noAutofit/>
          </a:bodyPr>
          <a:lstStyle>
            <a:lvl1pPr>
              <a:buFont typeface="Arial" panose="020B0604020202020204" pitchFamily="34" charset="0"/>
              <a:buChar char="•"/>
              <a:defRPr sz="2000"/>
            </a:lvl1pPr>
          </a:lstStyle>
          <a:p>
            <a:pPr lvl="0"/>
            <a:endParaRPr lang="en-US"/>
          </a:p>
        </p:txBody>
      </p:sp>
      <p:sp>
        <p:nvSpPr>
          <p:cNvPr id="4" name="TextBox 3">
            <a:extLst>
              <a:ext uri="{FF2B5EF4-FFF2-40B4-BE49-F238E27FC236}">
                <a16:creationId xmlns:a16="http://schemas.microsoft.com/office/drawing/2014/main" id="{438648C9-7F77-E056-21E8-D5F5474F37F7}"/>
              </a:ext>
            </a:extLst>
          </p:cNvPr>
          <p:cNvSpPr txBox="1"/>
          <p:nvPr userDrawn="1"/>
        </p:nvSpPr>
        <p:spPr>
          <a:xfrm>
            <a:off x="8932985" y="230188"/>
            <a:ext cx="2764090" cy="369332"/>
          </a:xfrm>
          <a:prstGeom prst="rect">
            <a:avLst/>
          </a:prstGeom>
          <a:noFill/>
        </p:spPr>
        <p:txBody>
          <a:bodyPr wrap="none" rtlCol="0">
            <a:spAutoFit/>
          </a:bodyPr>
          <a:lstStyle/>
          <a:p>
            <a:r>
              <a:rPr lang="en-US" b="1">
                <a:solidFill>
                  <a:srgbClr val="FF0000"/>
                </a:solidFill>
              </a:rPr>
              <a:t>DRAFT DELIBERATIVE ONLY</a:t>
            </a:r>
          </a:p>
        </p:txBody>
      </p:sp>
    </p:spTree>
    <p:extLst>
      <p:ext uri="{BB962C8B-B14F-4D97-AF65-F5344CB8AC3E}">
        <p14:creationId xmlns:p14="http://schemas.microsoft.com/office/powerpoint/2010/main" val="1110732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C4411-6C68-8052-95A8-C9D8CBD15426}"/>
              </a:ext>
            </a:extLst>
          </p:cNvPr>
          <p:cNvSpPr>
            <a:spLocks noGrp="1"/>
          </p:cNvSpPr>
          <p:nvPr>
            <p:ph type="title" hasCustomPrompt="1"/>
          </p:nvPr>
        </p:nvSpPr>
        <p:spPr/>
        <p:txBody>
          <a:bodyPr/>
          <a:lstStyle>
            <a:lvl1pPr>
              <a:defRPr/>
            </a:lvl1pPr>
          </a:lstStyle>
          <a:p>
            <a:r>
              <a:rPr lang="en-US"/>
              <a:t>Actions</a:t>
            </a:r>
          </a:p>
        </p:txBody>
      </p:sp>
      <p:sp>
        <p:nvSpPr>
          <p:cNvPr id="3" name="TextBox 2">
            <a:extLst>
              <a:ext uri="{FF2B5EF4-FFF2-40B4-BE49-F238E27FC236}">
                <a16:creationId xmlns:a16="http://schemas.microsoft.com/office/drawing/2014/main" id="{A86F0099-0754-45D9-2E15-703441BA3370}"/>
              </a:ext>
            </a:extLst>
          </p:cNvPr>
          <p:cNvSpPr txBox="1"/>
          <p:nvPr userDrawn="1"/>
        </p:nvSpPr>
        <p:spPr>
          <a:xfrm>
            <a:off x="914400" y="2211754"/>
            <a:ext cx="10515600" cy="2031325"/>
          </a:xfrm>
          <a:prstGeom prst="rect">
            <a:avLst/>
          </a:prstGeom>
          <a:noFill/>
        </p:spPr>
        <p:txBody>
          <a:bodyPr wrap="square" rtlCol="0">
            <a:spAutoFit/>
          </a:bodyPr>
          <a:lstStyle/>
          <a:p>
            <a:pPr marL="285750" indent="-285750">
              <a:buFont typeface="Arial" panose="020B0604020202020204" pitchFamily="34" charset="0"/>
              <a:buChar char="•"/>
            </a:pPr>
            <a:r>
              <a:rPr lang="en-US"/>
              <a:t>OIR exploring, with SDCI &amp; CAO support, to introduce a bill this session sponsored by Sen. Alvarado to expedite shelter siting. </a:t>
            </a:r>
            <a:br>
              <a:rPr lang="en-US"/>
            </a:br>
            <a:endParaRPr lang="en-US"/>
          </a:p>
          <a:p>
            <a:pPr marL="285750" indent="-285750">
              <a:buFont typeface="Arial" panose="020B0604020202020204" pitchFamily="34" charset="0"/>
              <a:buChar char="•"/>
            </a:pPr>
            <a:r>
              <a:rPr lang="en-US"/>
              <a:t>IDT is identifying public and private sites, with land-owning departments to identify 3 sites each for considerations.</a:t>
            </a:r>
            <a:br>
              <a:rPr lang="en-US"/>
            </a:br>
            <a:endParaRPr lang="en-US"/>
          </a:p>
          <a:p>
            <a:pPr marL="285750" indent="-285750">
              <a:buFont typeface="Arial" panose="020B0604020202020204" pitchFamily="34" charset="0"/>
              <a:buChar char="•"/>
            </a:pPr>
            <a:r>
              <a:rPr lang="en-US"/>
              <a:t>HSD completed researched expansion of existing sites.</a:t>
            </a:r>
          </a:p>
        </p:txBody>
      </p:sp>
    </p:spTree>
    <p:extLst>
      <p:ext uri="{BB962C8B-B14F-4D97-AF65-F5344CB8AC3E}">
        <p14:creationId xmlns:p14="http://schemas.microsoft.com/office/powerpoint/2010/main" val="594915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C46F1-2A14-A0B0-7D43-955D845587A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68288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B20EA-DBCB-AE5E-1F58-ECAF455288AD}"/>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74802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A49D0-05FB-4A13-9342-93E5AA7FB64F}"/>
              </a:ext>
            </a:extLst>
          </p:cNvPr>
          <p:cNvSpPr>
            <a:spLocks noGrp="1"/>
          </p:cNvSpPr>
          <p:nvPr>
            <p:ph type="title" hasCustomPrompt="1"/>
          </p:nvPr>
        </p:nvSpPr>
        <p:spPr>
          <a:xfrm>
            <a:off x="831850" y="1709738"/>
            <a:ext cx="10515600" cy="2852737"/>
          </a:xfrm>
        </p:spPr>
        <p:txBody>
          <a:bodyPr anchor="b"/>
          <a:lstStyle>
            <a:lvl1pPr>
              <a:defRPr sz="6000"/>
            </a:lvl1pPr>
          </a:lstStyle>
          <a:p>
            <a:r>
              <a:rPr lang="en-US"/>
              <a:t>Title</a:t>
            </a:r>
          </a:p>
        </p:txBody>
      </p:sp>
      <p:sp>
        <p:nvSpPr>
          <p:cNvPr id="3" name="Text Placeholder 2">
            <a:extLst>
              <a:ext uri="{FF2B5EF4-FFF2-40B4-BE49-F238E27FC236}">
                <a16:creationId xmlns:a16="http://schemas.microsoft.com/office/drawing/2014/main" id="{DE880D4A-F83B-4EB0-9CF2-C37A931B4EBC}"/>
              </a:ext>
            </a:extLst>
          </p:cNvPr>
          <p:cNvSpPr>
            <a:spLocks noGrp="1"/>
          </p:cNvSpPr>
          <p:nvPr>
            <p:ph type="body" idx="1" hasCustomPrompt="1"/>
          </p:nvPr>
        </p:nvSpPr>
        <p:spPr>
          <a:xfrm>
            <a:off x="831850" y="4589464"/>
            <a:ext cx="10515600" cy="1332860"/>
          </a:xfrm>
        </p:spPr>
        <p:txBody>
          <a:bodyPr/>
          <a:lstStyle>
            <a:lvl1pPr marL="0" indent="0">
              <a:buNone/>
              <a:defRPr sz="2400">
                <a:solidFill>
                  <a:schemeClr val="tx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Subtitle</a:t>
            </a:r>
          </a:p>
        </p:txBody>
      </p:sp>
    </p:spTree>
    <p:extLst>
      <p:ext uri="{BB962C8B-B14F-4D97-AF65-F5344CB8AC3E}">
        <p14:creationId xmlns:p14="http://schemas.microsoft.com/office/powerpoint/2010/main" val="3505997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E3097-AC2D-4E71-B5A6-B37F847BCD7E}"/>
              </a:ext>
            </a:extLst>
          </p:cNvPr>
          <p:cNvSpPr>
            <a:spLocks noGrp="1"/>
          </p:cNvSpPr>
          <p:nvPr>
            <p:ph type="title" hasCustomPrompt="1"/>
          </p:nvPr>
        </p:nvSpPr>
        <p:spPr/>
        <p:txBody>
          <a:bodyPr/>
          <a:lstStyle>
            <a:lvl1pPr>
              <a:defRPr/>
            </a:lvl1pPr>
          </a:lstStyle>
          <a:p>
            <a:r>
              <a:rPr lang="en-US"/>
              <a:t>Title</a:t>
            </a:r>
          </a:p>
        </p:txBody>
      </p:sp>
      <p:sp>
        <p:nvSpPr>
          <p:cNvPr id="3" name="Content Placeholder 2">
            <a:extLst>
              <a:ext uri="{FF2B5EF4-FFF2-40B4-BE49-F238E27FC236}">
                <a16:creationId xmlns:a16="http://schemas.microsoft.com/office/drawing/2014/main" id="{14D7275A-6671-4B2A-BF8E-E0A27F323956}"/>
              </a:ext>
            </a:extLst>
          </p:cNvPr>
          <p:cNvSpPr>
            <a:spLocks noGrp="1"/>
          </p:cNvSpPr>
          <p:nvPr>
            <p:ph sz="half" idx="1" hasCustomPrompt="1"/>
          </p:nvPr>
        </p:nvSpPr>
        <p:spPr>
          <a:xfrm>
            <a:off x="838200" y="1825625"/>
            <a:ext cx="5181600" cy="4096698"/>
          </a:xfrm>
        </p:spPr>
        <p:txBody>
          <a:bodyPr/>
          <a:lstStyle>
            <a:lvl1pPr>
              <a:defRPr/>
            </a:lvl1pPr>
          </a:lstStyle>
          <a:p>
            <a:pPr lvl="0"/>
            <a:r>
              <a:rPr lang="en-US"/>
              <a:t>Subtitle first level</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AC32B95-ABB2-41D5-B74B-4C216A81799C}"/>
              </a:ext>
            </a:extLst>
          </p:cNvPr>
          <p:cNvSpPr>
            <a:spLocks noGrp="1"/>
          </p:cNvSpPr>
          <p:nvPr>
            <p:ph sz="half" idx="2" hasCustomPrompt="1"/>
          </p:nvPr>
        </p:nvSpPr>
        <p:spPr>
          <a:xfrm>
            <a:off x="6172200" y="1825625"/>
            <a:ext cx="5181600" cy="4096698"/>
          </a:xfrm>
        </p:spPr>
        <p:txBody>
          <a:bodyPr/>
          <a:lstStyle>
            <a:lvl1pPr>
              <a:defRPr/>
            </a:lvl1pPr>
          </a:lstStyle>
          <a:p>
            <a:pPr lvl="0"/>
            <a:r>
              <a:rPr lang="en-US"/>
              <a:t>Subtitle 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5851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860C1-C8F4-42C5-9A6B-D6B62C06FB3A}"/>
              </a:ext>
            </a:extLst>
          </p:cNvPr>
          <p:cNvSpPr>
            <a:spLocks noGrp="1"/>
          </p:cNvSpPr>
          <p:nvPr>
            <p:ph type="title" hasCustomPrompt="1"/>
          </p:nvPr>
        </p:nvSpPr>
        <p:spPr>
          <a:xfrm>
            <a:off x="839788" y="365125"/>
            <a:ext cx="10515600" cy="1325563"/>
          </a:xfrm>
        </p:spPr>
        <p:txBody>
          <a:bodyPr/>
          <a:lstStyle>
            <a:lvl1pPr>
              <a:defRPr/>
            </a:lvl1pPr>
          </a:lstStyle>
          <a:p>
            <a:r>
              <a:rPr lang="en-US"/>
              <a:t>Title</a:t>
            </a:r>
          </a:p>
        </p:txBody>
      </p:sp>
      <p:sp>
        <p:nvSpPr>
          <p:cNvPr id="3" name="Text Placeholder 2">
            <a:extLst>
              <a:ext uri="{FF2B5EF4-FFF2-40B4-BE49-F238E27FC236}">
                <a16:creationId xmlns:a16="http://schemas.microsoft.com/office/drawing/2014/main" id="{B9BD1FAB-9430-4266-9D4D-60E3919DFF43}"/>
              </a:ext>
            </a:extLst>
          </p:cNvPr>
          <p:cNvSpPr>
            <a:spLocks noGrp="1"/>
          </p:cNvSpPr>
          <p:nvPr>
            <p:ph type="body" idx="1" hasCustomPrompt="1"/>
          </p:nvPr>
        </p:nvSpPr>
        <p:spPr>
          <a:xfrm>
            <a:off x="839788" y="1681163"/>
            <a:ext cx="5157787" cy="823912"/>
          </a:xfrm>
        </p:spPr>
        <p:txBody>
          <a:bodyPr anchor="b"/>
          <a:lstStyle>
            <a:lvl1pPr marL="0" indent="0">
              <a:buNone/>
              <a:defRPr sz="3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4" name="Content Placeholder 3">
            <a:extLst>
              <a:ext uri="{FF2B5EF4-FFF2-40B4-BE49-F238E27FC236}">
                <a16:creationId xmlns:a16="http://schemas.microsoft.com/office/drawing/2014/main" id="{FA161C4E-4B6A-401B-9388-434C46C23CEC}"/>
              </a:ext>
            </a:extLst>
          </p:cNvPr>
          <p:cNvSpPr>
            <a:spLocks noGrp="1"/>
          </p:cNvSpPr>
          <p:nvPr>
            <p:ph sz="half" idx="2" hasCustomPrompt="1"/>
          </p:nvPr>
        </p:nvSpPr>
        <p:spPr>
          <a:xfrm>
            <a:off x="839788" y="2505075"/>
            <a:ext cx="5157787" cy="3417248"/>
          </a:xfrm>
        </p:spPr>
        <p:txBody>
          <a:bodyPr/>
          <a:lstStyle>
            <a:lvl1pPr>
              <a:defRPr/>
            </a:lvl1pPr>
          </a:lstStyle>
          <a:p>
            <a:pPr lvl="0"/>
            <a:r>
              <a:rPr lang="en-US"/>
              <a:t>Subtitle first level</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46F982-9B7A-4DB7-BD8A-33EE8EBA929F}"/>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3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6" name="Content Placeholder 5">
            <a:extLst>
              <a:ext uri="{FF2B5EF4-FFF2-40B4-BE49-F238E27FC236}">
                <a16:creationId xmlns:a16="http://schemas.microsoft.com/office/drawing/2014/main" id="{91B2C2E3-4EBB-4A84-826A-812CC9487D3F}"/>
              </a:ext>
            </a:extLst>
          </p:cNvPr>
          <p:cNvSpPr>
            <a:spLocks noGrp="1"/>
          </p:cNvSpPr>
          <p:nvPr>
            <p:ph sz="quarter" idx="4" hasCustomPrompt="1"/>
          </p:nvPr>
        </p:nvSpPr>
        <p:spPr>
          <a:xfrm>
            <a:off x="6172200" y="2505075"/>
            <a:ext cx="5183188" cy="3417248"/>
          </a:xfrm>
        </p:spPr>
        <p:txBody>
          <a:bodyPr/>
          <a:lstStyle>
            <a:lvl1pPr>
              <a:defRPr/>
            </a:lvl1pPr>
          </a:lstStyle>
          <a:p>
            <a:pPr lvl="0"/>
            <a:r>
              <a:rPr lang="en-US"/>
              <a:t>Subtitle 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20231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2F0A6-C5A2-443E-8D49-43D6387DC9EC}"/>
              </a:ext>
            </a:extLst>
          </p:cNvPr>
          <p:cNvSpPr>
            <a:spLocks noGrp="1"/>
          </p:cNvSpPr>
          <p:nvPr>
            <p:ph type="title" hasCustomPrompt="1"/>
          </p:nvPr>
        </p:nvSpPr>
        <p:spPr/>
        <p:txBody>
          <a:bodyPr/>
          <a:lstStyle/>
          <a:p>
            <a:r>
              <a:rPr lang="en-US"/>
              <a:t>Title</a:t>
            </a:r>
          </a:p>
        </p:txBody>
      </p:sp>
    </p:spTree>
    <p:extLst>
      <p:ext uri="{BB962C8B-B14F-4D97-AF65-F5344CB8AC3E}">
        <p14:creationId xmlns:p14="http://schemas.microsoft.com/office/powerpoint/2010/main" val="2180470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0458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0E995-D949-4665-B2BE-6C1BCBCBF2FB}"/>
              </a:ext>
            </a:extLst>
          </p:cNvPr>
          <p:cNvSpPr>
            <a:spLocks noGrp="1"/>
          </p:cNvSpPr>
          <p:nvPr>
            <p:ph type="title" hasCustomPrompt="1"/>
          </p:nvPr>
        </p:nvSpPr>
        <p:spPr>
          <a:xfrm>
            <a:off x="839788" y="457200"/>
            <a:ext cx="3932237" cy="1600200"/>
          </a:xfrm>
        </p:spPr>
        <p:txBody>
          <a:bodyPr anchor="b">
            <a:normAutofit/>
          </a:bodyPr>
          <a:lstStyle>
            <a:lvl1pPr>
              <a:defRPr sz="4400"/>
            </a:lvl1pPr>
          </a:lstStyle>
          <a:p>
            <a:r>
              <a:rPr lang="en-US"/>
              <a:t>Title</a:t>
            </a:r>
          </a:p>
        </p:txBody>
      </p:sp>
      <p:sp>
        <p:nvSpPr>
          <p:cNvPr id="3" name="Content Placeholder 2">
            <a:extLst>
              <a:ext uri="{FF2B5EF4-FFF2-40B4-BE49-F238E27FC236}">
                <a16:creationId xmlns:a16="http://schemas.microsoft.com/office/drawing/2014/main" id="{90D3D865-FD4B-4775-8105-EA2753B93495}"/>
              </a:ext>
            </a:extLst>
          </p:cNvPr>
          <p:cNvSpPr>
            <a:spLocks noGrp="1"/>
          </p:cNvSpPr>
          <p:nvPr>
            <p:ph idx="1" hasCustomPrompt="1"/>
          </p:nvPr>
        </p:nvSpPr>
        <p:spPr>
          <a:xfrm>
            <a:off x="5183188" y="987425"/>
            <a:ext cx="6172200" cy="493489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Subtitle first level</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D02C222-FAB2-4815-AD59-66AACA2A6EDC}"/>
              </a:ext>
            </a:extLst>
          </p:cNvPr>
          <p:cNvSpPr>
            <a:spLocks noGrp="1"/>
          </p:cNvSpPr>
          <p:nvPr>
            <p:ph type="body" sz="half" idx="2" hasCustomPrompt="1"/>
          </p:nvPr>
        </p:nvSpPr>
        <p:spPr>
          <a:xfrm>
            <a:off x="839788" y="2057399"/>
            <a:ext cx="3932237" cy="3864923"/>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a:t>
            </a:r>
          </a:p>
        </p:txBody>
      </p:sp>
    </p:spTree>
    <p:extLst>
      <p:ext uri="{BB962C8B-B14F-4D97-AF65-F5344CB8AC3E}">
        <p14:creationId xmlns:p14="http://schemas.microsoft.com/office/powerpoint/2010/main" val="10088399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7CA1-AD78-47F2-9FA9-24CE3C9F4D82}"/>
              </a:ext>
            </a:extLst>
          </p:cNvPr>
          <p:cNvSpPr>
            <a:spLocks noGrp="1"/>
          </p:cNvSpPr>
          <p:nvPr>
            <p:ph type="title" hasCustomPrompt="1"/>
          </p:nvPr>
        </p:nvSpPr>
        <p:spPr>
          <a:xfrm>
            <a:off x="839788" y="457200"/>
            <a:ext cx="3932237" cy="1600200"/>
          </a:xfrm>
        </p:spPr>
        <p:txBody>
          <a:bodyPr anchor="b">
            <a:normAutofit/>
          </a:bodyPr>
          <a:lstStyle>
            <a:lvl1pPr>
              <a:defRPr sz="4400"/>
            </a:lvl1pPr>
          </a:lstStyle>
          <a:p>
            <a:r>
              <a:rPr lang="en-US"/>
              <a:t>Title</a:t>
            </a:r>
          </a:p>
        </p:txBody>
      </p:sp>
      <p:sp>
        <p:nvSpPr>
          <p:cNvPr id="3" name="Picture Placeholder 2">
            <a:extLst>
              <a:ext uri="{FF2B5EF4-FFF2-40B4-BE49-F238E27FC236}">
                <a16:creationId xmlns:a16="http://schemas.microsoft.com/office/drawing/2014/main" id="{239A6B14-1176-46C3-92A7-C9D09DD5CF19}"/>
              </a:ext>
            </a:extLst>
          </p:cNvPr>
          <p:cNvSpPr>
            <a:spLocks noGrp="1"/>
          </p:cNvSpPr>
          <p:nvPr>
            <p:ph type="pic" idx="1"/>
          </p:nvPr>
        </p:nvSpPr>
        <p:spPr>
          <a:xfrm>
            <a:off x="5183188" y="987425"/>
            <a:ext cx="6172200" cy="4934898"/>
          </a:xfrm>
        </p:spPr>
        <p:txBody>
          <a:bodyPr anchor="b">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76BB76-673A-42AA-810D-796158A9DABB}"/>
              </a:ext>
            </a:extLst>
          </p:cNvPr>
          <p:cNvSpPr>
            <a:spLocks noGrp="1"/>
          </p:cNvSpPr>
          <p:nvPr>
            <p:ph type="body" sz="half" idx="2" hasCustomPrompt="1"/>
          </p:nvPr>
        </p:nvSpPr>
        <p:spPr>
          <a:xfrm>
            <a:off x="839788" y="2057399"/>
            <a:ext cx="3932237" cy="3864923"/>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a:t>
            </a:r>
          </a:p>
        </p:txBody>
      </p:sp>
    </p:spTree>
    <p:extLst>
      <p:ext uri="{BB962C8B-B14F-4D97-AF65-F5344CB8AC3E}">
        <p14:creationId xmlns:p14="http://schemas.microsoft.com/office/powerpoint/2010/main" val="410741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76596CD-1A53-40BF-86B6-CCF9641C4F72}"/>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193037" y="5922323"/>
            <a:ext cx="2998963" cy="935677"/>
          </a:xfrm>
          <a:prstGeom prst="rect">
            <a:avLst/>
          </a:prstGeom>
        </p:spPr>
      </p:pic>
      <p:sp>
        <p:nvSpPr>
          <p:cNvPr id="2" name="Title Placeholder 1">
            <a:extLst>
              <a:ext uri="{FF2B5EF4-FFF2-40B4-BE49-F238E27FC236}">
                <a16:creationId xmlns:a16="http://schemas.microsoft.com/office/drawing/2014/main" id="{45D674A9-8420-4BC9-958B-60904E1FD9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Title</a:t>
            </a:r>
          </a:p>
        </p:txBody>
      </p:sp>
      <p:sp>
        <p:nvSpPr>
          <p:cNvPr id="3" name="Text Placeholder 2">
            <a:extLst>
              <a:ext uri="{FF2B5EF4-FFF2-40B4-BE49-F238E27FC236}">
                <a16:creationId xmlns:a16="http://schemas.microsoft.com/office/drawing/2014/main" id="{3DCE9525-7613-44D5-9D3B-D9B1A513A491}"/>
              </a:ext>
            </a:extLst>
          </p:cNvPr>
          <p:cNvSpPr>
            <a:spLocks noGrp="1"/>
          </p:cNvSpPr>
          <p:nvPr>
            <p:ph type="body" idx="1"/>
          </p:nvPr>
        </p:nvSpPr>
        <p:spPr>
          <a:xfrm>
            <a:off x="838200" y="1825625"/>
            <a:ext cx="10515600" cy="4096698"/>
          </a:xfrm>
          <a:prstGeom prst="rect">
            <a:avLst/>
          </a:prstGeom>
        </p:spPr>
        <p:txBody>
          <a:bodyPr vert="horz" lIns="91440" tIns="45720" rIns="91440" bIns="45720" rtlCol="0">
            <a:normAutofit/>
          </a:bodyPr>
          <a:lstStyle/>
          <a:p>
            <a:pPr lvl="0"/>
            <a:r>
              <a:rPr lang="en-US"/>
              <a:t>Subtitle first level</a:t>
            </a:r>
          </a:p>
          <a:p>
            <a:pPr lvl="1"/>
            <a:r>
              <a:rPr lang="en-US"/>
              <a:t>Second level</a:t>
            </a:r>
          </a:p>
          <a:p>
            <a:pPr lvl="2"/>
            <a:r>
              <a:rPr lang="en-US"/>
              <a:t>Third level</a:t>
            </a:r>
          </a:p>
          <a:p>
            <a:pPr lvl="3"/>
            <a:r>
              <a:rPr lang="en-US"/>
              <a:t>Fourth level</a:t>
            </a:r>
          </a:p>
          <a:p>
            <a:pPr lvl="4"/>
            <a:r>
              <a:rPr lang="en-US"/>
              <a:t>Fifth level</a:t>
            </a:r>
          </a:p>
        </p:txBody>
      </p:sp>
      <p:sp>
        <p:nvSpPr>
          <p:cNvPr id="13" name="Date Placeholder 3">
            <a:extLst>
              <a:ext uri="{FF2B5EF4-FFF2-40B4-BE49-F238E27FC236}">
                <a16:creationId xmlns:a16="http://schemas.microsoft.com/office/drawing/2014/main" id="{EDD451B4-C473-4A29-A539-AB086CAEEC4C}"/>
              </a:ext>
            </a:extLst>
          </p:cNvPr>
          <p:cNvSpPr txBox="1">
            <a:spLocks/>
          </p:cNvSpPr>
          <p:nvPr userDrawn="1"/>
        </p:nvSpPr>
        <p:spPr>
          <a:xfrm>
            <a:off x="152400" y="6248284"/>
            <a:ext cx="1371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003DA5"/>
                </a:solidFill>
              </a:rPr>
              <a:t>Date (xx/xx/</a:t>
            </a:r>
            <a:r>
              <a:rPr lang="en-US" err="1">
                <a:solidFill>
                  <a:srgbClr val="003DA5"/>
                </a:solidFill>
              </a:rPr>
              <a:t>xxxx</a:t>
            </a:r>
            <a:r>
              <a:rPr lang="en-US">
                <a:solidFill>
                  <a:srgbClr val="003DA5"/>
                </a:solidFill>
              </a:rPr>
              <a:t>)</a:t>
            </a:r>
          </a:p>
        </p:txBody>
      </p:sp>
      <p:sp>
        <p:nvSpPr>
          <p:cNvPr id="14" name="Footer Placeholder 4">
            <a:extLst>
              <a:ext uri="{FF2B5EF4-FFF2-40B4-BE49-F238E27FC236}">
                <a16:creationId xmlns:a16="http://schemas.microsoft.com/office/drawing/2014/main" id="{B5122A13-69DF-40C1-9F36-4B12A61C3C27}"/>
              </a:ext>
            </a:extLst>
          </p:cNvPr>
          <p:cNvSpPr txBox="1">
            <a:spLocks/>
          </p:cNvSpPr>
          <p:nvPr userDrawn="1"/>
        </p:nvSpPr>
        <p:spPr>
          <a:xfrm>
            <a:off x="1524000" y="6248283"/>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003DA5"/>
                </a:solidFill>
              </a:rPr>
              <a:t>Department Name</a:t>
            </a:r>
          </a:p>
        </p:txBody>
      </p:sp>
      <p:sp>
        <p:nvSpPr>
          <p:cNvPr id="15" name="Slide Number Placeholder 5">
            <a:extLst>
              <a:ext uri="{FF2B5EF4-FFF2-40B4-BE49-F238E27FC236}">
                <a16:creationId xmlns:a16="http://schemas.microsoft.com/office/drawing/2014/main" id="{2BB9B98A-278E-4B52-9EE2-9C31F9863037}"/>
              </a:ext>
            </a:extLst>
          </p:cNvPr>
          <p:cNvSpPr txBox="1">
            <a:spLocks/>
          </p:cNvSpPr>
          <p:nvPr userDrawn="1"/>
        </p:nvSpPr>
        <p:spPr>
          <a:xfrm>
            <a:off x="3581400" y="6248283"/>
            <a:ext cx="1165167"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003DA5"/>
                </a:solidFill>
              </a:rPr>
              <a:t>Page Number</a:t>
            </a:r>
          </a:p>
        </p:txBody>
      </p:sp>
      <p:sp>
        <p:nvSpPr>
          <p:cNvPr id="8" name="Shape 98">
            <a:extLst>
              <a:ext uri="{FF2B5EF4-FFF2-40B4-BE49-F238E27FC236}">
                <a16:creationId xmlns:a16="http://schemas.microsoft.com/office/drawing/2014/main" id="{6301E5A9-264C-4A8D-9812-87FFC06AE62B}"/>
              </a:ext>
            </a:extLst>
          </p:cNvPr>
          <p:cNvSpPr/>
          <p:nvPr userDrawn="1"/>
        </p:nvSpPr>
        <p:spPr>
          <a:xfrm>
            <a:off x="0" y="5981615"/>
            <a:ext cx="12192000" cy="898460"/>
          </a:xfrm>
          <a:prstGeom prst="rect">
            <a:avLst/>
          </a:prstGeom>
          <a:solidFill>
            <a:srgbClr val="003DA5"/>
          </a:solidFill>
          <a:ln w="12700" cap="flat" cmpd="sng">
            <a:solidFill>
              <a:srgbClr val="31538F"/>
            </a:solidFill>
            <a:prstDash val="solid"/>
            <a:miter lim="800000"/>
            <a:headEnd type="none" w="med" len="med"/>
            <a:tailEnd type="none" w="med" len="med"/>
          </a:ln>
        </p:spPr>
        <p:txBody>
          <a:bodyPr wrap="square" lIns="91425" tIns="45700" rIns="91425" bIns="45700" anchor="ctr" anchorCtr="0">
            <a:noAutofit/>
          </a:bodyPr>
          <a:lstStyle/>
          <a:p>
            <a:pPr marL="0" marR="0" lvl="0" indent="0" algn="ctr" rtl="0">
              <a:spcBef>
                <a:spcPts val="0"/>
              </a:spcBef>
              <a:buNone/>
            </a:pPr>
            <a:endParaRPr sz="1800" b="1">
              <a:solidFill>
                <a:schemeClr val="lt1"/>
              </a:solidFill>
              <a:latin typeface="Calibri"/>
              <a:ea typeface="Calibri"/>
              <a:cs typeface="Calibri"/>
              <a:sym typeface="Calibri"/>
            </a:endParaRPr>
          </a:p>
        </p:txBody>
      </p:sp>
      <p:sp>
        <p:nvSpPr>
          <p:cNvPr id="10" name="Footer Placeholder 4">
            <a:extLst>
              <a:ext uri="{FF2B5EF4-FFF2-40B4-BE49-F238E27FC236}">
                <a16:creationId xmlns:a16="http://schemas.microsoft.com/office/drawing/2014/main" id="{06CE33BE-5965-4385-A50F-EE3044A3C612}"/>
              </a:ext>
            </a:extLst>
          </p:cNvPr>
          <p:cNvSpPr txBox="1">
            <a:spLocks/>
          </p:cNvSpPr>
          <p:nvPr userDrawn="1"/>
        </p:nvSpPr>
        <p:spPr>
          <a:xfrm>
            <a:off x="4106848" y="6271887"/>
            <a:ext cx="280416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chemeClr val="bg1"/>
                </a:solidFill>
              </a:rPr>
              <a:t>Mayor’s Office: Policy &amp; Innovation</a:t>
            </a:r>
          </a:p>
        </p:txBody>
      </p:sp>
      <p:sp>
        <p:nvSpPr>
          <p:cNvPr id="11" name="Slide Number Placeholder 5">
            <a:extLst>
              <a:ext uri="{FF2B5EF4-FFF2-40B4-BE49-F238E27FC236}">
                <a16:creationId xmlns:a16="http://schemas.microsoft.com/office/drawing/2014/main" id="{0F7CC0D1-EF47-4831-B7C8-1B451F51BCE3}"/>
              </a:ext>
            </a:extLst>
          </p:cNvPr>
          <p:cNvSpPr txBox="1">
            <a:spLocks/>
          </p:cNvSpPr>
          <p:nvPr userDrawn="1"/>
        </p:nvSpPr>
        <p:spPr>
          <a:xfrm>
            <a:off x="3581401" y="6248283"/>
            <a:ext cx="791094"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b="1">
              <a:solidFill>
                <a:schemeClr val="bg1"/>
              </a:solidFill>
            </a:endParaRPr>
          </a:p>
        </p:txBody>
      </p:sp>
      <p:pic>
        <p:nvPicPr>
          <p:cNvPr id="12" name="Picture 11">
            <a:extLst>
              <a:ext uri="{FF2B5EF4-FFF2-40B4-BE49-F238E27FC236}">
                <a16:creationId xmlns:a16="http://schemas.microsoft.com/office/drawing/2014/main" id="{AC2D44D1-75DE-4BDD-8018-D6C834D9310C}"/>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9189720" y="5991605"/>
            <a:ext cx="3002280" cy="935678"/>
          </a:xfrm>
          <a:prstGeom prst="rect">
            <a:avLst/>
          </a:prstGeom>
        </p:spPr>
      </p:pic>
    </p:spTree>
    <p:extLst>
      <p:ext uri="{BB962C8B-B14F-4D97-AF65-F5344CB8AC3E}">
        <p14:creationId xmlns:p14="http://schemas.microsoft.com/office/powerpoint/2010/main" val="653309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8" r:id="rId3"/>
    <p:sldLayoutId id="2147483660" r:id="rId4"/>
    <p:sldLayoutId id="2147483659" r:id="rId5"/>
    <p:sldLayoutId id="2147483651" r:id="rId6"/>
    <p:sldLayoutId id="2147483652" r:id="rId7"/>
    <p:sldLayoutId id="2147483653" r:id="rId8"/>
    <p:sldLayoutId id="2147483654" r:id="rId9"/>
    <p:sldLayoutId id="2147483655" r:id="rId10"/>
    <p:sldLayoutId id="2147483656" r:id="rId11"/>
    <p:sldLayoutId id="2147483657" r:id="rId12"/>
  </p:sldLayoutIdLst>
  <p:txStyles>
    <p:titleStyle>
      <a:lvl1pPr algn="l" defTabSz="914400" rtl="0" eaLnBrk="1" latinLnBrk="0" hangingPunct="1">
        <a:lnSpc>
          <a:spcPct val="90000"/>
        </a:lnSpc>
        <a:spcBef>
          <a:spcPct val="0"/>
        </a:spcBef>
        <a:buNone/>
        <a:defRPr sz="4400" b="1" kern="1200">
          <a:solidFill>
            <a:schemeClr val="tx1">
              <a:lumMod val="50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6240E-CBCD-4F39-ABEB-14C0F141E8AD}"/>
              </a:ext>
            </a:extLst>
          </p:cNvPr>
          <p:cNvSpPr>
            <a:spLocks noGrp="1"/>
          </p:cNvSpPr>
          <p:nvPr>
            <p:ph type="ctrTitle"/>
          </p:nvPr>
        </p:nvSpPr>
        <p:spPr>
          <a:xfrm>
            <a:off x="890257" y="2238957"/>
            <a:ext cx="9144000" cy="2387600"/>
          </a:xfrm>
        </p:spPr>
        <p:txBody>
          <a:bodyPr>
            <a:normAutofit fontScale="90000"/>
          </a:bodyPr>
          <a:lstStyle/>
          <a:p>
            <a:br>
              <a:rPr lang="en-US"/>
            </a:br>
            <a:r>
              <a:rPr lang="en-US">
                <a:cs typeface="Seattle Text"/>
              </a:rPr>
              <a:t>2026 Shelter Expansion</a:t>
            </a:r>
            <a:br>
              <a:rPr lang="en-US">
                <a:cs typeface="Seattle Text"/>
              </a:rPr>
            </a:br>
            <a:r>
              <a:rPr lang="en-US">
                <a:cs typeface="+mj-lt"/>
              </a:rPr>
              <a:t>Council Bill (CB) 121184</a:t>
            </a:r>
            <a:br>
              <a:rPr lang="en-US"/>
            </a:br>
            <a:endParaRPr lang="en-US">
              <a:cs typeface="Seattle Text"/>
            </a:endParaRPr>
          </a:p>
        </p:txBody>
      </p:sp>
      <p:sp>
        <p:nvSpPr>
          <p:cNvPr id="3" name="Subtitle 2">
            <a:extLst>
              <a:ext uri="{FF2B5EF4-FFF2-40B4-BE49-F238E27FC236}">
                <a16:creationId xmlns:a16="http://schemas.microsoft.com/office/drawing/2014/main" id="{BBA659F2-145A-4D6F-8079-8290319E2695}"/>
              </a:ext>
            </a:extLst>
          </p:cNvPr>
          <p:cNvSpPr>
            <a:spLocks noGrp="1"/>
          </p:cNvSpPr>
          <p:nvPr>
            <p:ph type="subTitle" idx="1"/>
          </p:nvPr>
        </p:nvSpPr>
        <p:spPr>
          <a:xfrm>
            <a:off x="746911" y="5367464"/>
            <a:ext cx="9144000" cy="742871"/>
          </a:xfrm>
        </p:spPr>
        <p:txBody>
          <a:bodyPr vert="horz" lIns="91440" tIns="45720" rIns="91440" bIns="45720" rtlCol="0" anchor="t">
            <a:normAutofit lnSpcReduction="10000"/>
          </a:bodyPr>
          <a:lstStyle/>
          <a:p>
            <a:r>
              <a:rPr lang="en-US" sz="2000" b="1">
                <a:latin typeface="Seattle Text"/>
                <a:cs typeface="Seattle Text"/>
              </a:rPr>
              <a:t>Finance, Native Communities and Tribal Governments Committee</a:t>
            </a:r>
            <a:endParaRPr lang="en-US" sz="2000">
              <a:ea typeface="Calibri"/>
              <a:cs typeface="Calibri"/>
            </a:endParaRPr>
          </a:p>
          <a:p>
            <a:r>
              <a:rPr lang="en-US" sz="2000" i="1"/>
              <a:t>March 30th, 2026</a:t>
            </a:r>
            <a:endParaRPr lang="en-US" sz="2000">
              <a:ea typeface="Calibri"/>
              <a:cs typeface="Calibri"/>
            </a:endParaRPr>
          </a:p>
        </p:txBody>
      </p:sp>
    </p:spTree>
    <p:extLst>
      <p:ext uri="{BB962C8B-B14F-4D97-AF65-F5344CB8AC3E}">
        <p14:creationId xmlns:p14="http://schemas.microsoft.com/office/powerpoint/2010/main" val="2705406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2">
            <a:extLst>
              <a:ext uri="{FF2B5EF4-FFF2-40B4-BE49-F238E27FC236}">
                <a16:creationId xmlns:a16="http://schemas.microsoft.com/office/drawing/2014/main" id="{357F5838-BDB9-847E-F5CE-3B2542C29572}"/>
              </a:ext>
            </a:extLst>
          </p:cNvPr>
          <p:cNvGraphicFramePr>
            <a:graphicFrameLocks noGrp="1"/>
          </p:cNvGraphicFramePr>
          <p:nvPr>
            <p:extLst>
              <p:ext uri="{D42A27DB-BD31-4B8C-83A1-F6EECF244321}">
                <p14:modId xmlns:p14="http://schemas.microsoft.com/office/powerpoint/2010/main" val="3037415830"/>
              </p:ext>
            </p:extLst>
          </p:nvPr>
        </p:nvGraphicFramePr>
        <p:xfrm>
          <a:off x="634303" y="993900"/>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20064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EFE5454-DFF5-1386-0999-BF23D728F871}"/>
              </a:ext>
            </a:extLst>
          </p:cNvPr>
          <p:cNvSpPr txBox="1"/>
          <p:nvPr/>
        </p:nvSpPr>
        <p:spPr>
          <a:xfrm>
            <a:off x="777240" y="1571752"/>
            <a:ext cx="9033256" cy="29977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1000"/>
              </a:spcBef>
              <a:buFont typeface="Arial"/>
              <a:buChar char="•"/>
            </a:pPr>
            <a:r>
              <a:rPr lang="en-US">
                <a:solidFill>
                  <a:schemeClr val="tx2">
                    <a:lumMod val="76000"/>
                  </a:schemeClr>
                </a:solidFill>
                <a:ea typeface="Calibri"/>
                <a:cs typeface="Calibri"/>
              </a:rPr>
              <a:t>Service providers are burdened with navigating permits, negotiating lease terms, and finding land suitable for standing up new shelter programs.</a:t>
            </a:r>
            <a:br>
              <a:rPr lang="en-US">
                <a:solidFill>
                  <a:schemeClr val="tx2">
                    <a:lumMod val="76000"/>
                  </a:schemeClr>
                </a:solidFill>
                <a:ea typeface="Calibri"/>
                <a:cs typeface="Calibri"/>
              </a:rPr>
            </a:br>
            <a:endParaRPr lang="en-US">
              <a:solidFill>
                <a:schemeClr val="tx2">
                  <a:lumMod val="76000"/>
                </a:schemeClr>
              </a:solidFill>
              <a:ea typeface="Calibri"/>
              <a:cs typeface="Calibri"/>
            </a:endParaRPr>
          </a:p>
          <a:p>
            <a:pPr marL="285750" indent="-285750">
              <a:lnSpc>
                <a:spcPct val="90000"/>
              </a:lnSpc>
              <a:spcBef>
                <a:spcPts val="1000"/>
              </a:spcBef>
              <a:buFont typeface="Arial"/>
              <a:buChar char="•"/>
            </a:pPr>
            <a:r>
              <a:rPr lang="en-US">
                <a:solidFill>
                  <a:schemeClr val="tx2">
                    <a:lumMod val="76000"/>
                  </a:schemeClr>
                </a:solidFill>
                <a:ea typeface="Calibri"/>
                <a:cs typeface="Calibri"/>
              </a:rPr>
              <a:t>Many service providers lack background in real estate and working with brokers.</a:t>
            </a:r>
            <a:br>
              <a:rPr lang="en-US">
                <a:solidFill>
                  <a:schemeClr val="tx2">
                    <a:lumMod val="76000"/>
                  </a:schemeClr>
                </a:solidFill>
                <a:ea typeface="Calibri"/>
                <a:cs typeface="Calibri"/>
              </a:rPr>
            </a:br>
            <a:endParaRPr lang="en-US">
              <a:solidFill>
                <a:schemeClr val="tx2">
                  <a:lumMod val="76000"/>
                </a:schemeClr>
              </a:solidFill>
              <a:ea typeface="Calibri"/>
              <a:cs typeface="Calibri"/>
            </a:endParaRPr>
          </a:p>
          <a:p>
            <a:pPr marL="285750" indent="-285750">
              <a:lnSpc>
                <a:spcPct val="90000"/>
              </a:lnSpc>
              <a:spcBef>
                <a:spcPts val="1000"/>
              </a:spcBef>
              <a:buFont typeface="Arial"/>
              <a:buChar char="•"/>
            </a:pPr>
            <a:r>
              <a:rPr lang="en-US">
                <a:solidFill>
                  <a:schemeClr val="tx2">
                    <a:lumMod val="76000"/>
                  </a:schemeClr>
                </a:solidFill>
                <a:ea typeface="Calibri"/>
                <a:cs typeface="Calibri"/>
              </a:rPr>
              <a:t>Typical microshelter programs exceed 18k square feet, ranging from 20k to 55k square feet. </a:t>
            </a:r>
            <a:br>
              <a:rPr lang="en-US">
                <a:solidFill>
                  <a:schemeClr val="tx2">
                    <a:lumMod val="76000"/>
                  </a:schemeClr>
                </a:solidFill>
                <a:ea typeface="Calibri"/>
                <a:cs typeface="Calibri"/>
              </a:rPr>
            </a:br>
            <a:endParaRPr lang="en-US">
              <a:solidFill>
                <a:schemeClr val="tx2">
                  <a:lumMod val="76000"/>
                </a:schemeClr>
              </a:solidFill>
              <a:ea typeface="Calibri"/>
              <a:cs typeface="Calibri"/>
            </a:endParaRPr>
          </a:p>
          <a:p>
            <a:pPr marL="285750" indent="-285750">
              <a:lnSpc>
                <a:spcPct val="90000"/>
              </a:lnSpc>
              <a:spcBef>
                <a:spcPts val="1000"/>
              </a:spcBef>
              <a:buFont typeface="Arial"/>
              <a:buChar char="•"/>
            </a:pPr>
            <a:r>
              <a:rPr lang="en-US">
                <a:solidFill>
                  <a:schemeClr val="tx2">
                    <a:lumMod val="76000"/>
                  </a:schemeClr>
                </a:solidFill>
                <a:ea typeface="Calibri"/>
                <a:cs typeface="Calibri"/>
              </a:rPr>
              <a:t>7-9 months of delay can occur just in site selection, permitting, and negotiating lease terms. </a:t>
            </a:r>
          </a:p>
          <a:p>
            <a:endParaRPr lang="en-US">
              <a:solidFill>
                <a:schemeClr val="tx2">
                  <a:lumMod val="76000"/>
                </a:schemeClr>
              </a:solidFill>
              <a:ea typeface="Calibri"/>
              <a:cs typeface="Calibri"/>
            </a:endParaRPr>
          </a:p>
        </p:txBody>
      </p:sp>
      <p:sp>
        <p:nvSpPr>
          <p:cNvPr id="4" name="Title 1">
            <a:extLst>
              <a:ext uri="{FF2B5EF4-FFF2-40B4-BE49-F238E27FC236}">
                <a16:creationId xmlns:a16="http://schemas.microsoft.com/office/drawing/2014/main" id="{714AD7E6-2A22-45E4-2588-AC5ACD34F275}"/>
              </a:ext>
            </a:extLst>
          </p:cNvPr>
          <p:cNvSpPr txBox="1">
            <a:spLocks/>
          </p:cNvSpPr>
          <p:nvPr/>
        </p:nvSpPr>
        <p:spPr>
          <a:xfrm>
            <a:off x="685800" y="5175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chemeClr val="tx1">
                    <a:lumMod val="50000"/>
                  </a:schemeClr>
                </a:solidFill>
                <a:latin typeface="+mj-lt"/>
                <a:ea typeface="+mj-ea"/>
                <a:cs typeface="+mj-cs"/>
              </a:defRPr>
            </a:lvl1pPr>
          </a:lstStyle>
          <a:p>
            <a:r>
              <a:rPr lang="en-US">
                <a:cs typeface="Seattle Text"/>
              </a:rPr>
              <a:t>Issue Identification</a:t>
            </a:r>
            <a:endParaRPr lang="en-US"/>
          </a:p>
        </p:txBody>
      </p:sp>
    </p:spTree>
    <p:extLst>
      <p:ext uri="{BB962C8B-B14F-4D97-AF65-F5344CB8AC3E}">
        <p14:creationId xmlns:p14="http://schemas.microsoft.com/office/powerpoint/2010/main" val="156868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7D2294E-AD38-945F-45E4-65249D8AB9F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chemeClr val="tx1">
                    <a:lumMod val="50000"/>
                  </a:schemeClr>
                </a:solidFill>
                <a:latin typeface="+mj-lt"/>
                <a:ea typeface="+mj-ea"/>
                <a:cs typeface="+mj-cs"/>
              </a:defRPr>
            </a:lvl1pPr>
          </a:lstStyle>
          <a:p>
            <a:r>
              <a:rPr lang="en-US">
                <a:cs typeface="Seattle Text"/>
              </a:rPr>
              <a:t>Policy Overview</a:t>
            </a:r>
            <a:endParaRPr lang="en-US"/>
          </a:p>
        </p:txBody>
      </p:sp>
      <p:sp>
        <p:nvSpPr>
          <p:cNvPr id="5" name="Content Placeholder 2">
            <a:extLst>
              <a:ext uri="{FF2B5EF4-FFF2-40B4-BE49-F238E27FC236}">
                <a16:creationId xmlns:a16="http://schemas.microsoft.com/office/drawing/2014/main" id="{99CBC683-7D64-4D53-6B16-14201FBDC57B}"/>
              </a:ext>
            </a:extLst>
          </p:cNvPr>
          <p:cNvSpPr txBox="1">
            <a:spLocks/>
          </p:cNvSpPr>
          <p:nvPr/>
        </p:nvSpPr>
        <p:spPr>
          <a:xfrm>
            <a:off x="680224" y="1714112"/>
            <a:ext cx="9892991" cy="406873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b="1">
                <a:solidFill>
                  <a:srgbClr val="001F52"/>
                </a:solidFill>
                <a:latin typeface="Calibri"/>
                <a:ea typeface="Calibri"/>
                <a:cs typeface="Calibri"/>
              </a:rPr>
              <a:t>Legislation that allows the Finance &amp; Administration Services (FAS) Director greater flexibility in signing lease agreements relating to shelter programs.</a:t>
            </a:r>
            <a:endParaRPr lang="en-US" sz="2000" b="1">
              <a:ea typeface="Calibri"/>
              <a:cs typeface="Calibri"/>
            </a:endParaRPr>
          </a:p>
          <a:p>
            <a:r>
              <a:rPr lang="en-US" sz="2000">
                <a:solidFill>
                  <a:srgbClr val="001F52"/>
                </a:solidFill>
                <a:latin typeface="Calibri"/>
                <a:ea typeface="Calibri"/>
                <a:cs typeface="Calibri"/>
              </a:rPr>
              <a:t>Increases the square footage limit from 18k square feet up to 65k square feet.</a:t>
            </a:r>
          </a:p>
          <a:p>
            <a:r>
              <a:rPr lang="en-US" sz="2000">
                <a:solidFill>
                  <a:srgbClr val="001F52"/>
                </a:solidFill>
                <a:latin typeface="Calibri"/>
                <a:ea typeface="Calibri"/>
                <a:cs typeface="Calibri"/>
              </a:rPr>
              <a:t>Removes cost per square foot cap to allow market costs. The existing limit is tied to inflation and would otherwise be capped at $9.50 per square foot. </a:t>
            </a:r>
          </a:p>
          <a:p>
            <a:r>
              <a:rPr lang="en-US" sz="2000">
                <a:solidFill>
                  <a:srgbClr val="001F52"/>
                </a:solidFill>
                <a:latin typeface="Calibri"/>
                <a:ea typeface="Calibri"/>
                <a:cs typeface="Calibri"/>
              </a:rPr>
              <a:t>Enables the City to lease up sites and do initial prep work for raw land.</a:t>
            </a:r>
          </a:p>
          <a:p>
            <a:endParaRPr lang="en-US" sz="2000">
              <a:solidFill>
                <a:srgbClr val="001F52"/>
              </a:solidFill>
              <a:latin typeface="Calibri"/>
              <a:ea typeface="Calibri"/>
              <a:cs typeface="Calibri"/>
            </a:endParaRPr>
          </a:p>
          <a:p>
            <a:pPr marL="0" indent="0">
              <a:buFont typeface="Arial" panose="020B0604020202020204" pitchFamily="34" charset="0"/>
              <a:buNone/>
            </a:pPr>
            <a:r>
              <a:rPr lang="en-US" sz="2000" b="1">
                <a:solidFill>
                  <a:srgbClr val="001F52"/>
                </a:solidFill>
                <a:latin typeface="Calibri"/>
                <a:ea typeface="Calibri"/>
                <a:cs typeface="Calibri"/>
              </a:rPr>
              <a:t>Impact: </a:t>
            </a:r>
            <a:r>
              <a:rPr lang="en-US" sz="2000">
                <a:solidFill>
                  <a:srgbClr val="001F52"/>
                </a:solidFill>
                <a:latin typeface="Calibri"/>
                <a:ea typeface="Calibri"/>
                <a:cs typeface="Calibri"/>
              </a:rPr>
              <a:t>This would allow the city to select and prepare sites quickly to be turned over to shelter operators and significantly expedite the opening of new microshelter programs.</a:t>
            </a:r>
          </a:p>
        </p:txBody>
      </p:sp>
    </p:spTree>
    <p:extLst>
      <p:ext uri="{BB962C8B-B14F-4D97-AF65-F5344CB8AC3E}">
        <p14:creationId xmlns:p14="http://schemas.microsoft.com/office/powerpoint/2010/main" val="4120842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BA74336-C8E1-ABFF-DD68-C3710598BCE6}"/>
              </a:ext>
            </a:extLst>
          </p:cNvPr>
          <p:cNvPicPr>
            <a:picLocks noChangeAspect="1"/>
          </p:cNvPicPr>
          <p:nvPr/>
        </p:nvPicPr>
        <p:blipFill>
          <a:blip r:embed="rId2"/>
          <a:srcRect t="5021"/>
          <a:stretch>
            <a:fillRect/>
          </a:stretch>
        </p:blipFill>
        <p:spPr>
          <a:xfrm>
            <a:off x="3189089" y="1327867"/>
            <a:ext cx="5192354" cy="4061371"/>
          </a:xfrm>
          <a:prstGeom prst="rect">
            <a:avLst/>
          </a:prstGeom>
        </p:spPr>
      </p:pic>
      <p:sp>
        <p:nvSpPr>
          <p:cNvPr id="5" name="Title 1">
            <a:extLst>
              <a:ext uri="{FF2B5EF4-FFF2-40B4-BE49-F238E27FC236}">
                <a16:creationId xmlns:a16="http://schemas.microsoft.com/office/drawing/2014/main" id="{675AC636-4C3D-21CA-70F9-9A43027F2E8C}"/>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b="1" kern="1200">
                <a:solidFill>
                  <a:schemeClr val="tx1">
                    <a:lumMod val="50000"/>
                  </a:schemeClr>
                </a:solidFill>
                <a:latin typeface="+mj-lt"/>
                <a:ea typeface="+mj-ea"/>
                <a:cs typeface="+mj-cs"/>
              </a:defRPr>
            </a:lvl1pPr>
          </a:lstStyle>
          <a:p>
            <a:r>
              <a:rPr lang="en-US" sz="4000"/>
              <a:t>Average Square Footage of Active </a:t>
            </a:r>
            <a:r>
              <a:rPr lang="en-US" sz="4000" err="1"/>
              <a:t>Microshelters</a:t>
            </a:r>
            <a:endParaRPr lang="en-US" sz="4000"/>
          </a:p>
          <a:p>
            <a:endParaRPr lang="en-US" sz="4000"/>
          </a:p>
        </p:txBody>
      </p:sp>
      <p:sp>
        <p:nvSpPr>
          <p:cNvPr id="6" name="TextBox 5">
            <a:extLst>
              <a:ext uri="{FF2B5EF4-FFF2-40B4-BE49-F238E27FC236}">
                <a16:creationId xmlns:a16="http://schemas.microsoft.com/office/drawing/2014/main" id="{DC91E411-BFFC-7E93-F5EB-CD986B1DC009}"/>
              </a:ext>
            </a:extLst>
          </p:cNvPr>
          <p:cNvSpPr txBox="1"/>
          <p:nvPr/>
        </p:nvSpPr>
        <p:spPr>
          <a:xfrm>
            <a:off x="3279252" y="5389239"/>
            <a:ext cx="4560736" cy="553998"/>
          </a:xfrm>
          <a:prstGeom prst="rect">
            <a:avLst/>
          </a:prstGeom>
          <a:noFill/>
        </p:spPr>
        <p:txBody>
          <a:bodyPr wrap="square" rtlCol="0">
            <a:spAutoFit/>
          </a:bodyPr>
          <a:lstStyle/>
          <a:p>
            <a:r>
              <a:rPr lang="en-US" sz="1000"/>
              <a:t>*This list does not include the Nickelsville Central District or Northlake sites, as those two shelters operating under a different model than what is being proposed in the transmitted legislation. </a:t>
            </a:r>
          </a:p>
        </p:txBody>
      </p:sp>
      <p:sp>
        <p:nvSpPr>
          <p:cNvPr id="7" name="TextBox 6">
            <a:extLst>
              <a:ext uri="{FF2B5EF4-FFF2-40B4-BE49-F238E27FC236}">
                <a16:creationId xmlns:a16="http://schemas.microsoft.com/office/drawing/2014/main" id="{0C83975B-5792-2584-AD8A-554E67DA6371}"/>
              </a:ext>
            </a:extLst>
          </p:cNvPr>
          <p:cNvSpPr txBox="1"/>
          <p:nvPr/>
        </p:nvSpPr>
        <p:spPr>
          <a:xfrm>
            <a:off x="3189089" y="1027906"/>
            <a:ext cx="4033797" cy="369332"/>
          </a:xfrm>
          <a:prstGeom prst="rect">
            <a:avLst/>
          </a:prstGeom>
          <a:noFill/>
        </p:spPr>
        <p:txBody>
          <a:bodyPr wrap="none" rtlCol="0">
            <a:spAutoFit/>
          </a:bodyPr>
          <a:lstStyle/>
          <a:p>
            <a:r>
              <a:rPr lang="en-US"/>
              <a:t>Table 1: Current micro-modular shelters*</a:t>
            </a:r>
          </a:p>
        </p:txBody>
      </p:sp>
    </p:spTree>
    <p:extLst>
      <p:ext uri="{BB962C8B-B14F-4D97-AF65-F5344CB8AC3E}">
        <p14:creationId xmlns:p14="http://schemas.microsoft.com/office/powerpoint/2010/main" val="786143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E61F6-6535-83EA-45BF-6ADA10C777A5}"/>
            </a:ext>
          </a:extLst>
        </p:cNvPr>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08477D41-A5C9-6318-0726-BC107806C524}"/>
              </a:ext>
            </a:extLst>
          </p:cNvPr>
          <p:cNvSpPr/>
          <p:nvPr/>
        </p:nvSpPr>
        <p:spPr>
          <a:xfrm>
            <a:off x="250066" y="2659744"/>
            <a:ext cx="645339" cy="348832"/>
          </a:xfrm>
          <a:prstGeom prst="roundRect">
            <a:avLst/>
          </a:prstGeom>
          <a:solidFill>
            <a:srgbClr val="2A76EC"/>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white"/>
                </a:solidFill>
                <a:effectLst/>
                <a:uLnTx/>
                <a:uFillTx/>
                <a:latin typeface="Aptos" panose="02110004020202020204"/>
                <a:ea typeface="+mn-ea"/>
                <a:cs typeface="+mn-cs"/>
              </a:rPr>
              <a:t>MO/Council Approves Budget</a:t>
            </a:r>
          </a:p>
        </p:txBody>
      </p:sp>
      <p:sp>
        <p:nvSpPr>
          <p:cNvPr id="14" name="!!Securedx">
            <a:extLst>
              <a:ext uri="{FF2B5EF4-FFF2-40B4-BE49-F238E27FC236}">
                <a16:creationId xmlns:a16="http://schemas.microsoft.com/office/drawing/2014/main" id="{9D94AFB8-AC4F-757C-BF2E-358E02960622}"/>
              </a:ext>
            </a:extLst>
          </p:cNvPr>
          <p:cNvSpPr/>
          <p:nvPr/>
        </p:nvSpPr>
        <p:spPr>
          <a:xfrm>
            <a:off x="3004956" y="2577624"/>
            <a:ext cx="816247" cy="638992"/>
          </a:xfrm>
          <a:prstGeom prst="flowChartDecision">
            <a:avLst/>
          </a:prstGeom>
          <a:solidFill>
            <a:srgbClr val="54AA3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white"/>
                </a:solidFill>
                <a:effectLst/>
                <a:uLnTx/>
                <a:uFillTx/>
                <a:latin typeface="Aptos" panose="02110004020202020204"/>
                <a:ea typeface="+mn-ea"/>
                <a:cs typeface="+mn-cs"/>
              </a:rPr>
              <a:t>Provider has site secured?</a:t>
            </a:r>
          </a:p>
        </p:txBody>
      </p:sp>
      <p:sp>
        <p:nvSpPr>
          <p:cNvPr id="15" name="!!Development3">
            <a:extLst>
              <a:ext uri="{FF2B5EF4-FFF2-40B4-BE49-F238E27FC236}">
                <a16:creationId xmlns:a16="http://schemas.microsoft.com/office/drawing/2014/main" id="{A256786D-0D3C-61CA-06C5-F9D78A940102}"/>
              </a:ext>
            </a:extLst>
          </p:cNvPr>
          <p:cNvSpPr/>
          <p:nvPr/>
        </p:nvSpPr>
        <p:spPr>
          <a:xfrm>
            <a:off x="7912278" y="2694361"/>
            <a:ext cx="645339" cy="405517"/>
          </a:xfrm>
          <a:prstGeom prst="roundRect">
            <a:avLst/>
          </a:prstGeom>
          <a:solidFill>
            <a:srgbClr val="54AA3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white"/>
                </a:solidFill>
                <a:effectLst/>
                <a:uLnTx/>
                <a:uFillTx/>
                <a:latin typeface="Aptos" panose="02110004020202020204"/>
                <a:ea typeface="+mn-ea"/>
                <a:cs typeface="+mn-cs"/>
              </a:rPr>
              <a:t>Hire architect/ contractor</a:t>
            </a:r>
          </a:p>
        </p:txBody>
      </p:sp>
      <p:sp>
        <p:nvSpPr>
          <p:cNvPr id="18" name="!!Development4">
            <a:extLst>
              <a:ext uri="{FF2B5EF4-FFF2-40B4-BE49-F238E27FC236}">
                <a16:creationId xmlns:a16="http://schemas.microsoft.com/office/drawing/2014/main" id="{8A0FC722-BA79-DB87-B80D-37C740275C71}"/>
              </a:ext>
            </a:extLst>
          </p:cNvPr>
          <p:cNvSpPr/>
          <p:nvPr/>
        </p:nvSpPr>
        <p:spPr>
          <a:xfrm>
            <a:off x="9953376" y="2702053"/>
            <a:ext cx="645339" cy="405517"/>
          </a:xfrm>
          <a:prstGeom prst="roundRect">
            <a:avLst/>
          </a:prstGeom>
          <a:solidFill>
            <a:srgbClr val="D86ECC"/>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white"/>
                </a:solidFill>
                <a:effectLst/>
                <a:uLnTx/>
                <a:uFillTx/>
                <a:latin typeface="Aptos" panose="02110004020202020204"/>
                <a:ea typeface="+mn-ea"/>
                <a:cs typeface="+mn-cs"/>
              </a:rPr>
              <a:t>Site development/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white"/>
                </a:solidFill>
                <a:effectLst/>
                <a:uLnTx/>
                <a:uFillTx/>
                <a:latin typeface="Aptos" panose="02110004020202020204"/>
                <a:ea typeface="+mn-ea"/>
                <a:cs typeface="+mn-cs"/>
              </a:rPr>
              <a:t>Neigh. Agreement</a:t>
            </a:r>
          </a:p>
        </p:txBody>
      </p:sp>
      <p:sp>
        <p:nvSpPr>
          <p:cNvPr id="19" name="!!Selection2">
            <a:extLst>
              <a:ext uri="{FF2B5EF4-FFF2-40B4-BE49-F238E27FC236}">
                <a16:creationId xmlns:a16="http://schemas.microsoft.com/office/drawing/2014/main" id="{9503BC42-F485-84FE-036F-2C655686A646}"/>
              </a:ext>
            </a:extLst>
          </p:cNvPr>
          <p:cNvSpPr/>
          <p:nvPr/>
        </p:nvSpPr>
        <p:spPr>
          <a:xfrm>
            <a:off x="10624985" y="2702053"/>
            <a:ext cx="645339" cy="405517"/>
          </a:xfrm>
          <a:prstGeom prst="roundRect">
            <a:avLst/>
          </a:prstGeom>
          <a:solidFill>
            <a:srgbClr val="492DD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white"/>
                </a:solidFill>
                <a:effectLst/>
                <a:uLnTx/>
                <a:uFillTx/>
                <a:latin typeface="Aptos" panose="02110004020202020204"/>
                <a:ea typeface="+mn-ea"/>
                <a:cs typeface="+mn-cs"/>
              </a:rPr>
              <a:t>Hire staff to operate site</a:t>
            </a:r>
          </a:p>
        </p:txBody>
      </p:sp>
      <p:sp>
        <p:nvSpPr>
          <p:cNvPr id="21" name="Rectangle: Rounded Corners 20">
            <a:extLst>
              <a:ext uri="{FF2B5EF4-FFF2-40B4-BE49-F238E27FC236}">
                <a16:creationId xmlns:a16="http://schemas.microsoft.com/office/drawing/2014/main" id="{59A0BC44-53C4-61C8-E31D-6AAD44C2B67E}"/>
              </a:ext>
            </a:extLst>
          </p:cNvPr>
          <p:cNvSpPr/>
          <p:nvPr/>
        </p:nvSpPr>
        <p:spPr>
          <a:xfrm>
            <a:off x="3857057" y="2702054"/>
            <a:ext cx="645339" cy="405517"/>
          </a:xfrm>
          <a:prstGeom prst="roundRect">
            <a:avLst/>
          </a:prstGeom>
          <a:solidFill>
            <a:srgbClr val="ED732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white"/>
                </a:solidFill>
                <a:effectLst/>
                <a:uLnTx/>
                <a:uFillTx/>
                <a:latin typeface="Aptos" panose="02110004020202020204"/>
                <a:ea typeface="+mn-ea"/>
                <a:cs typeface="+mn-cs"/>
              </a:rPr>
              <a:t>Service provider searches for site </a:t>
            </a:r>
          </a:p>
        </p:txBody>
      </p:sp>
      <p:sp>
        <p:nvSpPr>
          <p:cNvPr id="22" name="Rectangle: Rounded Corners 21">
            <a:extLst>
              <a:ext uri="{FF2B5EF4-FFF2-40B4-BE49-F238E27FC236}">
                <a16:creationId xmlns:a16="http://schemas.microsoft.com/office/drawing/2014/main" id="{1A986342-5633-1DD8-B50C-5DB036BC74BC}"/>
              </a:ext>
            </a:extLst>
          </p:cNvPr>
          <p:cNvSpPr/>
          <p:nvPr/>
        </p:nvSpPr>
        <p:spPr>
          <a:xfrm>
            <a:off x="4529103" y="2702054"/>
            <a:ext cx="645339" cy="405517"/>
          </a:xfrm>
          <a:prstGeom prst="roundRect">
            <a:avLst/>
          </a:prstGeom>
          <a:solidFill>
            <a:srgbClr val="ED732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white"/>
                </a:solidFill>
                <a:effectLst/>
                <a:uLnTx/>
                <a:uFillTx/>
                <a:latin typeface="Aptos" panose="02110004020202020204"/>
                <a:ea typeface="+mn-ea"/>
                <a:cs typeface="+mn-cs"/>
              </a:rPr>
              <a:t>Request to RHA</a:t>
            </a:r>
          </a:p>
        </p:txBody>
      </p:sp>
      <p:sp>
        <p:nvSpPr>
          <p:cNvPr id="23" name="Rectangle: Rounded Corners 22">
            <a:extLst>
              <a:ext uri="{FF2B5EF4-FFF2-40B4-BE49-F238E27FC236}">
                <a16:creationId xmlns:a16="http://schemas.microsoft.com/office/drawing/2014/main" id="{E6E656CA-DE70-5195-CB17-930C408038E7}"/>
              </a:ext>
            </a:extLst>
          </p:cNvPr>
          <p:cNvSpPr/>
          <p:nvPr/>
        </p:nvSpPr>
        <p:spPr>
          <a:xfrm>
            <a:off x="5201149" y="2702054"/>
            <a:ext cx="645339" cy="405517"/>
          </a:xfrm>
          <a:prstGeom prst="roundRect">
            <a:avLst/>
          </a:prstGeom>
          <a:solidFill>
            <a:srgbClr val="ED732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white"/>
                </a:solidFill>
                <a:effectLst/>
                <a:uLnTx/>
                <a:uFillTx/>
                <a:latin typeface="Aptos" panose="02110004020202020204"/>
                <a:ea typeface="+mn-ea"/>
                <a:cs typeface="+mn-cs"/>
              </a:rPr>
              <a:t>RHA request to HSD</a:t>
            </a:r>
          </a:p>
        </p:txBody>
      </p:sp>
      <p:sp>
        <p:nvSpPr>
          <p:cNvPr id="24" name="Rectangle: Rounded Corners 23">
            <a:extLst>
              <a:ext uri="{FF2B5EF4-FFF2-40B4-BE49-F238E27FC236}">
                <a16:creationId xmlns:a16="http://schemas.microsoft.com/office/drawing/2014/main" id="{BF65CE6E-F4AA-3FAA-F5BA-95A524040B10}"/>
              </a:ext>
            </a:extLst>
          </p:cNvPr>
          <p:cNvSpPr/>
          <p:nvPr/>
        </p:nvSpPr>
        <p:spPr>
          <a:xfrm>
            <a:off x="5873195" y="2702054"/>
            <a:ext cx="645339" cy="405517"/>
          </a:xfrm>
          <a:prstGeom prst="roundRect">
            <a:avLst/>
          </a:prstGeom>
          <a:solidFill>
            <a:srgbClr val="ED732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white"/>
                </a:solidFill>
                <a:effectLst/>
                <a:uLnTx/>
                <a:uFillTx/>
                <a:latin typeface="Aptos" panose="02110004020202020204"/>
                <a:ea typeface="+mn-ea"/>
                <a:cs typeface="+mn-cs"/>
              </a:rPr>
              <a:t>HSD request to depts </a:t>
            </a:r>
          </a:p>
        </p:txBody>
      </p:sp>
      <p:sp>
        <p:nvSpPr>
          <p:cNvPr id="25" name="Rectangle: Rounded Corners 24">
            <a:extLst>
              <a:ext uri="{FF2B5EF4-FFF2-40B4-BE49-F238E27FC236}">
                <a16:creationId xmlns:a16="http://schemas.microsoft.com/office/drawing/2014/main" id="{6828E9F0-6C37-0B18-AF8E-106CF731FBC8}"/>
              </a:ext>
            </a:extLst>
          </p:cNvPr>
          <p:cNvSpPr/>
          <p:nvPr/>
        </p:nvSpPr>
        <p:spPr>
          <a:xfrm>
            <a:off x="6545240" y="2702054"/>
            <a:ext cx="645339" cy="405517"/>
          </a:xfrm>
          <a:prstGeom prst="roundRect">
            <a:avLst/>
          </a:prstGeom>
          <a:solidFill>
            <a:srgbClr val="ED732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white"/>
                </a:solidFill>
                <a:effectLst/>
                <a:uLnTx/>
                <a:uFillTx/>
                <a:latin typeface="Aptos" panose="02110004020202020204"/>
                <a:ea typeface="+mn-ea"/>
                <a:cs typeface="+mn-cs"/>
              </a:rPr>
              <a:t>If needed, escalation to MO</a:t>
            </a:r>
          </a:p>
        </p:txBody>
      </p:sp>
      <p:cxnSp>
        <p:nvCxnSpPr>
          <p:cNvPr id="42" name="Connector: Elbow 41">
            <a:extLst>
              <a:ext uri="{FF2B5EF4-FFF2-40B4-BE49-F238E27FC236}">
                <a16:creationId xmlns:a16="http://schemas.microsoft.com/office/drawing/2014/main" id="{DE3E8BCB-6D2A-A284-10BD-5D7F90D43479}"/>
              </a:ext>
            </a:extLst>
          </p:cNvPr>
          <p:cNvCxnSpPr>
            <a:cxnSpLocks/>
            <a:endCxn id="15" idx="0"/>
          </p:cNvCxnSpPr>
          <p:nvPr/>
        </p:nvCxnSpPr>
        <p:spPr>
          <a:xfrm>
            <a:off x="3413080" y="2577623"/>
            <a:ext cx="4821868" cy="116738"/>
          </a:xfrm>
          <a:prstGeom prst="bentConnector2">
            <a:avLst/>
          </a:prstGeom>
          <a:ln>
            <a:tailEnd type="triangle"/>
          </a:ln>
        </p:spPr>
        <p:style>
          <a:lnRef idx="2">
            <a:schemeClr val="dk1"/>
          </a:lnRef>
          <a:fillRef idx="0">
            <a:schemeClr val="dk1"/>
          </a:fillRef>
          <a:effectRef idx="1">
            <a:schemeClr val="dk1"/>
          </a:effectRef>
          <a:fontRef idx="minor">
            <a:schemeClr val="tx1"/>
          </a:fontRef>
        </p:style>
      </p:cxnSp>
      <p:sp>
        <p:nvSpPr>
          <p:cNvPr id="54" name="Rectangle: Rounded Corners 53">
            <a:extLst>
              <a:ext uri="{FF2B5EF4-FFF2-40B4-BE49-F238E27FC236}">
                <a16:creationId xmlns:a16="http://schemas.microsoft.com/office/drawing/2014/main" id="{1F784579-D887-11C8-9000-698B6A6CDEAC}"/>
              </a:ext>
            </a:extLst>
          </p:cNvPr>
          <p:cNvSpPr/>
          <p:nvPr/>
        </p:nvSpPr>
        <p:spPr>
          <a:xfrm>
            <a:off x="7215103" y="2702054"/>
            <a:ext cx="645339" cy="405517"/>
          </a:xfrm>
          <a:prstGeom prst="roundRect">
            <a:avLst/>
          </a:prstGeom>
          <a:solidFill>
            <a:srgbClr val="ED732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white"/>
                </a:solidFill>
                <a:effectLst/>
                <a:uLnTx/>
                <a:uFillTx/>
                <a:latin typeface="Aptos" panose="02110004020202020204"/>
                <a:ea typeface="+mn-ea"/>
                <a:cs typeface="+mn-cs"/>
              </a:rPr>
              <a:t>Site Secured</a:t>
            </a:r>
          </a:p>
        </p:txBody>
      </p:sp>
      <p:sp>
        <p:nvSpPr>
          <p:cNvPr id="20" name="!!Selection3">
            <a:extLst>
              <a:ext uri="{FF2B5EF4-FFF2-40B4-BE49-F238E27FC236}">
                <a16:creationId xmlns:a16="http://schemas.microsoft.com/office/drawing/2014/main" id="{EC700378-6468-0D16-BE2A-35E34F154459}"/>
              </a:ext>
            </a:extLst>
          </p:cNvPr>
          <p:cNvSpPr/>
          <p:nvPr/>
        </p:nvSpPr>
        <p:spPr>
          <a:xfrm>
            <a:off x="11296595" y="2702053"/>
            <a:ext cx="645339" cy="405517"/>
          </a:xfrm>
          <a:prstGeom prst="roundRect">
            <a:avLst/>
          </a:prstGeom>
          <a:solidFill>
            <a:srgbClr val="492DD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white"/>
                </a:solidFill>
                <a:effectLst/>
                <a:uLnTx/>
                <a:uFillTx/>
                <a:latin typeface="Aptos" panose="02110004020202020204"/>
                <a:ea typeface="+mn-ea"/>
                <a:cs typeface="+mn-cs"/>
              </a:rPr>
              <a:t>Operations begin</a:t>
            </a:r>
          </a:p>
        </p:txBody>
      </p:sp>
      <p:sp>
        <p:nvSpPr>
          <p:cNvPr id="17" name="!!Development2">
            <a:extLst>
              <a:ext uri="{FF2B5EF4-FFF2-40B4-BE49-F238E27FC236}">
                <a16:creationId xmlns:a16="http://schemas.microsoft.com/office/drawing/2014/main" id="{3FDE4DB4-A0B4-CC04-7005-9E6A7656A04C}"/>
              </a:ext>
            </a:extLst>
          </p:cNvPr>
          <p:cNvSpPr/>
          <p:nvPr/>
        </p:nvSpPr>
        <p:spPr>
          <a:xfrm>
            <a:off x="9281767" y="2702054"/>
            <a:ext cx="645339" cy="405517"/>
          </a:xfrm>
          <a:prstGeom prst="roundRect">
            <a:avLst/>
          </a:prstGeom>
          <a:solidFill>
            <a:srgbClr val="54AA3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white"/>
                </a:solidFill>
                <a:effectLst/>
                <a:uLnTx/>
                <a:uFillTx/>
                <a:latin typeface="Aptos" panose="02110004020202020204"/>
                <a:ea typeface="+mn-ea"/>
                <a:cs typeface="+mn-cs"/>
              </a:rPr>
              <a:t>Permitting &amp; utilities coordination</a:t>
            </a:r>
          </a:p>
        </p:txBody>
      </p:sp>
      <p:sp>
        <p:nvSpPr>
          <p:cNvPr id="16" name="!!Development1">
            <a:extLst>
              <a:ext uri="{FF2B5EF4-FFF2-40B4-BE49-F238E27FC236}">
                <a16:creationId xmlns:a16="http://schemas.microsoft.com/office/drawing/2014/main" id="{16D49BA2-32BF-5420-8E00-51CFACCE6F26}"/>
              </a:ext>
            </a:extLst>
          </p:cNvPr>
          <p:cNvSpPr/>
          <p:nvPr/>
        </p:nvSpPr>
        <p:spPr>
          <a:xfrm>
            <a:off x="8610158" y="2702054"/>
            <a:ext cx="645339" cy="405517"/>
          </a:xfrm>
          <a:prstGeom prst="roundRect">
            <a:avLst/>
          </a:prstGeom>
          <a:solidFill>
            <a:srgbClr val="D86ECC"/>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white"/>
                </a:solidFill>
                <a:effectLst/>
                <a:uLnTx/>
                <a:uFillTx/>
                <a:latin typeface="Aptos" panose="02110004020202020204"/>
                <a:ea typeface="+mn-ea"/>
                <a:cs typeface="+mn-cs"/>
              </a:rPr>
              <a:t>Develop site plan/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white"/>
                </a:solidFill>
                <a:effectLst/>
                <a:uLnTx/>
                <a:uFillTx/>
                <a:latin typeface="Aptos" panose="02110004020202020204"/>
                <a:ea typeface="+mn-ea"/>
                <a:cs typeface="+mn-cs"/>
              </a:rPr>
              <a:t>Community Engagement</a:t>
            </a:r>
          </a:p>
        </p:txBody>
      </p:sp>
      <p:sp>
        <p:nvSpPr>
          <p:cNvPr id="5" name="!!Selection1">
            <a:extLst>
              <a:ext uri="{FF2B5EF4-FFF2-40B4-BE49-F238E27FC236}">
                <a16:creationId xmlns:a16="http://schemas.microsoft.com/office/drawing/2014/main" id="{315BA41C-151C-E858-1C85-968B1B17ECF7}"/>
              </a:ext>
            </a:extLst>
          </p:cNvPr>
          <p:cNvSpPr/>
          <p:nvPr/>
        </p:nvSpPr>
        <p:spPr>
          <a:xfrm>
            <a:off x="929954" y="4575476"/>
            <a:ext cx="2036974" cy="553858"/>
          </a:xfrm>
          <a:prstGeom prst="roundRect">
            <a:avLst/>
          </a:prstGeom>
          <a:solidFill>
            <a:srgbClr val="492D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solidFill>
                  <a:prstClr val="white"/>
                </a:solidFill>
                <a:latin typeface="Aptos" panose="02110004020202020204"/>
              </a:rPr>
              <a:t>City selects</a:t>
            </a:r>
            <a:r>
              <a:rPr kumimoji="0" lang="en-US" sz="1400" b="0" i="0" u="none" strike="noStrike" kern="1200" cap="none" spc="0" normalizeH="0" baseline="0" noProof="0">
                <a:ln>
                  <a:noFill/>
                </a:ln>
                <a:solidFill>
                  <a:prstClr val="white"/>
                </a:solidFill>
                <a:effectLst/>
                <a:uLnTx/>
                <a:uFillTx/>
                <a:latin typeface="Aptos" panose="02110004020202020204"/>
                <a:ea typeface="+mn-ea"/>
                <a:cs typeface="+mn-cs"/>
              </a:rPr>
              <a:t> </a:t>
            </a:r>
            <a:r>
              <a:rPr lang="en-US" sz="1400">
                <a:solidFill>
                  <a:prstClr val="white"/>
                </a:solidFill>
                <a:latin typeface="Aptos" panose="02110004020202020204"/>
              </a:rPr>
              <a:t>s</a:t>
            </a:r>
            <a:r>
              <a:rPr kumimoji="0" lang="en-US" sz="1400" b="0" i="0" u="none" strike="noStrike" kern="1200" cap="none" spc="0" normalizeH="0" baseline="0" noProof="0" err="1">
                <a:ln>
                  <a:noFill/>
                </a:ln>
                <a:solidFill>
                  <a:prstClr val="white"/>
                </a:solidFill>
                <a:effectLst/>
                <a:uLnTx/>
                <a:uFillTx/>
                <a:latin typeface="Aptos" panose="02110004020202020204"/>
                <a:ea typeface="+mn-ea"/>
                <a:cs typeface="+mn-cs"/>
              </a:rPr>
              <a:t>ervice</a:t>
            </a:r>
            <a:r>
              <a:rPr kumimoji="0" lang="en-US" sz="1400" b="0" i="0" u="none" strike="noStrike" kern="1200" cap="none" spc="0" normalizeH="0" baseline="0" noProof="0">
                <a:ln>
                  <a:noFill/>
                </a:ln>
                <a:solidFill>
                  <a:prstClr val="white"/>
                </a:solidFill>
                <a:effectLst/>
                <a:uLnTx/>
                <a:uFillTx/>
                <a:latin typeface="Aptos" panose="02110004020202020204"/>
                <a:ea typeface="+mn-ea"/>
                <a:cs typeface="+mn-cs"/>
              </a:rPr>
              <a:t> </a:t>
            </a:r>
            <a:r>
              <a:rPr lang="en-US" sz="1400">
                <a:solidFill>
                  <a:prstClr val="white"/>
                </a:solidFill>
                <a:latin typeface="Aptos" panose="02110004020202020204"/>
              </a:rPr>
              <a:t>p</a:t>
            </a:r>
            <a:r>
              <a:rPr kumimoji="0" lang="en-US" sz="1400" b="0" i="0" u="none" strike="noStrike" kern="1200" cap="none" spc="0" normalizeH="0" baseline="0" noProof="0" err="1">
                <a:ln>
                  <a:noFill/>
                </a:ln>
                <a:solidFill>
                  <a:prstClr val="white"/>
                </a:solidFill>
                <a:effectLst/>
                <a:uLnTx/>
                <a:uFillTx/>
                <a:latin typeface="Aptos" panose="02110004020202020204"/>
                <a:ea typeface="+mn-ea"/>
                <a:cs typeface="+mn-cs"/>
              </a:rPr>
              <a:t>rovider</a:t>
            </a:r>
            <a:endParaRPr kumimoji="0" lang="en-US" sz="1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Selection1b">
            <a:extLst>
              <a:ext uri="{FF2B5EF4-FFF2-40B4-BE49-F238E27FC236}">
                <a16:creationId xmlns:a16="http://schemas.microsoft.com/office/drawing/2014/main" id="{74FF678F-69CE-E88A-B042-617268D65166}"/>
              </a:ext>
            </a:extLst>
          </p:cNvPr>
          <p:cNvSpPr/>
          <p:nvPr/>
        </p:nvSpPr>
        <p:spPr>
          <a:xfrm>
            <a:off x="959177" y="2576641"/>
            <a:ext cx="645339" cy="710541"/>
          </a:xfrm>
          <a:prstGeom prst="roundRect">
            <a:avLst/>
          </a:prstGeom>
          <a:solidFill>
            <a:srgbClr val="492DD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white"/>
                </a:solidFill>
                <a:effectLst/>
                <a:uLnTx/>
                <a:uFillTx/>
                <a:latin typeface="Aptos" panose="02110004020202020204"/>
                <a:ea typeface="+mn-ea"/>
                <a:cs typeface="+mn-cs"/>
              </a:rPr>
              <a:t>HSD adds sites to Master Service Agreement with KCRHA</a:t>
            </a:r>
          </a:p>
        </p:txBody>
      </p:sp>
      <p:sp>
        <p:nvSpPr>
          <p:cNvPr id="12" name="!Selection1a">
            <a:extLst>
              <a:ext uri="{FF2B5EF4-FFF2-40B4-BE49-F238E27FC236}">
                <a16:creationId xmlns:a16="http://schemas.microsoft.com/office/drawing/2014/main" id="{E8869401-607D-B154-AAA2-E161EB0AFF6A}"/>
              </a:ext>
            </a:extLst>
          </p:cNvPr>
          <p:cNvSpPr/>
          <p:nvPr/>
        </p:nvSpPr>
        <p:spPr>
          <a:xfrm>
            <a:off x="1648167" y="2617842"/>
            <a:ext cx="645339" cy="511052"/>
          </a:xfrm>
          <a:prstGeom prst="roundRect">
            <a:avLst/>
          </a:prstGeom>
          <a:solidFill>
            <a:srgbClr val="492DD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white"/>
                </a:solidFill>
                <a:effectLst/>
                <a:uLnTx/>
                <a:uFillTx/>
                <a:latin typeface="Aptos" panose="02110004020202020204"/>
                <a:ea typeface="+mn-ea"/>
                <a:cs typeface="+mn-cs"/>
              </a:rPr>
              <a:t>RHA issues RFP to select providers</a:t>
            </a:r>
          </a:p>
        </p:txBody>
      </p:sp>
      <p:sp>
        <p:nvSpPr>
          <p:cNvPr id="13" name="!Selection1">
            <a:extLst>
              <a:ext uri="{FF2B5EF4-FFF2-40B4-BE49-F238E27FC236}">
                <a16:creationId xmlns:a16="http://schemas.microsoft.com/office/drawing/2014/main" id="{178C8C5E-C8A7-F0C4-42F5-A6DF71C7C8C2}"/>
              </a:ext>
            </a:extLst>
          </p:cNvPr>
          <p:cNvSpPr/>
          <p:nvPr/>
        </p:nvSpPr>
        <p:spPr>
          <a:xfrm>
            <a:off x="2332911" y="2622378"/>
            <a:ext cx="645339" cy="511052"/>
          </a:xfrm>
          <a:prstGeom prst="roundRect">
            <a:avLst/>
          </a:prstGeom>
          <a:solidFill>
            <a:srgbClr val="492DD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white"/>
                </a:solidFill>
                <a:effectLst/>
                <a:uLnTx/>
                <a:uFillTx/>
                <a:latin typeface="Aptos" panose="02110004020202020204"/>
                <a:ea typeface="+mn-ea"/>
                <a:cs typeface="+mn-cs"/>
              </a:rPr>
              <a:t>RHA select providers</a:t>
            </a:r>
          </a:p>
        </p:txBody>
      </p:sp>
      <p:sp>
        <p:nvSpPr>
          <p:cNvPr id="27" name="!Selection2">
            <a:extLst>
              <a:ext uri="{FF2B5EF4-FFF2-40B4-BE49-F238E27FC236}">
                <a16:creationId xmlns:a16="http://schemas.microsoft.com/office/drawing/2014/main" id="{1B729A2E-855E-91F4-5AEE-B3904E2EBE31}"/>
              </a:ext>
            </a:extLst>
          </p:cNvPr>
          <p:cNvSpPr/>
          <p:nvPr/>
        </p:nvSpPr>
        <p:spPr>
          <a:xfrm>
            <a:off x="3873039" y="4580573"/>
            <a:ext cx="4039239" cy="553858"/>
          </a:xfrm>
          <a:prstGeom prst="roundRect">
            <a:avLst/>
          </a:prstGeom>
          <a:solidFill>
            <a:srgbClr val="ED7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110004020202020204"/>
                <a:ea typeface="+mn-ea"/>
                <a:cs typeface="+mn-cs"/>
              </a:rPr>
              <a:t>City gets sites to ‘raw land’</a:t>
            </a:r>
          </a:p>
        </p:txBody>
      </p:sp>
      <p:sp>
        <p:nvSpPr>
          <p:cNvPr id="30" name="TextBox 29">
            <a:extLst>
              <a:ext uri="{FF2B5EF4-FFF2-40B4-BE49-F238E27FC236}">
                <a16:creationId xmlns:a16="http://schemas.microsoft.com/office/drawing/2014/main" id="{3DF5739D-DA0F-BDB3-33A3-2E8F81B24657}"/>
              </a:ext>
            </a:extLst>
          </p:cNvPr>
          <p:cNvSpPr txBox="1"/>
          <p:nvPr/>
        </p:nvSpPr>
        <p:spPr>
          <a:xfrm>
            <a:off x="4851772" y="3903810"/>
            <a:ext cx="2407581"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2060"/>
                </a:solidFill>
                <a:effectLst/>
                <a:uLnTx/>
                <a:uFillTx/>
                <a:latin typeface="Seattle Text" pitchFamily="2" charset="0"/>
                <a:ea typeface="+mn-ea"/>
                <a:cs typeface="Seattle Text" pitchFamily="2" charset="0"/>
              </a:rPr>
              <a:t>Shift site preparation from provider to City</a:t>
            </a: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2" name="TextBox 31">
            <a:extLst>
              <a:ext uri="{FF2B5EF4-FFF2-40B4-BE49-F238E27FC236}">
                <a16:creationId xmlns:a16="http://schemas.microsoft.com/office/drawing/2014/main" id="{FF06F963-A538-31F9-71E2-840849C2D11E}"/>
              </a:ext>
            </a:extLst>
          </p:cNvPr>
          <p:cNvSpPr txBox="1"/>
          <p:nvPr/>
        </p:nvSpPr>
        <p:spPr>
          <a:xfrm>
            <a:off x="696444" y="3957036"/>
            <a:ext cx="2548783"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2060"/>
                </a:solidFill>
                <a:effectLst/>
                <a:uLnTx/>
                <a:uFillTx/>
                <a:latin typeface="Seattle Text" pitchFamily="2" charset="0"/>
                <a:ea typeface="+mn-ea"/>
                <a:cs typeface="Seattle Text" pitchFamily="2" charset="0"/>
              </a:rPr>
              <a:t>Streamline provider selection</a:t>
            </a: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3" name="Arrow: Down 32">
            <a:extLst>
              <a:ext uri="{FF2B5EF4-FFF2-40B4-BE49-F238E27FC236}">
                <a16:creationId xmlns:a16="http://schemas.microsoft.com/office/drawing/2014/main" id="{62D82722-E0BA-8F54-A6EA-44A07855AF4F}"/>
              </a:ext>
            </a:extLst>
          </p:cNvPr>
          <p:cNvSpPr/>
          <p:nvPr/>
        </p:nvSpPr>
        <p:spPr>
          <a:xfrm>
            <a:off x="1820254" y="3398289"/>
            <a:ext cx="256374" cy="393106"/>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 name="Arrow: Down 33">
            <a:extLst>
              <a:ext uri="{FF2B5EF4-FFF2-40B4-BE49-F238E27FC236}">
                <a16:creationId xmlns:a16="http://schemas.microsoft.com/office/drawing/2014/main" id="{1238CE94-E021-C167-60BC-4B586D968145}"/>
              </a:ext>
            </a:extLst>
          </p:cNvPr>
          <p:cNvSpPr/>
          <p:nvPr/>
        </p:nvSpPr>
        <p:spPr>
          <a:xfrm>
            <a:off x="5745008" y="3386131"/>
            <a:ext cx="256374" cy="393106"/>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Title 1">
            <a:extLst>
              <a:ext uri="{FF2B5EF4-FFF2-40B4-BE49-F238E27FC236}">
                <a16:creationId xmlns:a16="http://schemas.microsoft.com/office/drawing/2014/main" id="{3A594115-8E80-DF02-3D2D-3344A3E44CFE}"/>
              </a:ext>
            </a:extLst>
          </p:cNvPr>
          <p:cNvSpPr txBox="1">
            <a:spLocks/>
          </p:cNvSpPr>
          <p:nvPr/>
        </p:nvSpPr>
        <p:spPr>
          <a:xfrm>
            <a:off x="500063" y="-30163"/>
            <a:ext cx="1169193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Seattle Text" pitchFamily="2" charset="0"/>
                <a:ea typeface="+mj-ea"/>
                <a:cs typeface="Seattle Text" pitchFamily="2" charset="0"/>
              </a:defRPr>
            </a:lvl1pPr>
          </a:lstStyle>
          <a:p>
            <a:pPr>
              <a:defRPr/>
            </a:pPr>
            <a:r>
              <a:rPr kumimoji="0" lang="en-US" sz="4400" b="1" i="0" u="none" strike="noStrike" kern="1200" cap="none" spc="0" normalizeH="0" baseline="0" noProof="0">
                <a:ln>
                  <a:noFill/>
                </a:ln>
                <a:solidFill>
                  <a:srgbClr val="002060"/>
                </a:solidFill>
                <a:effectLst/>
                <a:uLnTx/>
                <a:uFillTx/>
                <a:latin typeface="Seattle Text"/>
                <a:cs typeface="Seattle Text"/>
              </a:rPr>
              <a:t>Current </a:t>
            </a:r>
            <a:r>
              <a:rPr lang="en-US" b="1">
                <a:solidFill>
                  <a:srgbClr val="002060"/>
                </a:solidFill>
                <a:latin typeface="Seattle Text"/>
                <a:cs typeface="Seattle Text"/>
              </a:rPr>
              <a:t>process takes </a:t>
            </a:r>
            <a:r>
              <a:rPr lang="en-US" sz="6600" b="1">
                <a:solidFill>
                  <a:srgbClr val="002060"/>
                </a:solidFill>
                <a:latin typeface="Seattle Text"/>
                <a:cs typeface="Seattle Text"/>
              </a:rPr>
              <a:t>~ 9-12 Months</a:t>
            </a:r>
            <a:endParaRPr kumimoji="0" lang="en-US" sz="4400" b="1" i="0" u="none" strike="noStrike" kern="1200" cap="none" spc="0" normalizeH="0" baseline="0" noProof="0">
              <a:ln>
                <a:noFill/>
              </a:ln>
              <a:solidFill>
                <a:srgbClr val="002060"/>
              </a:solidFill>
              <a:effectLst/>
              <a:uLnTx/>
              <a:uFillTx/>
              <a:latin typeface="Seattle Text" pitchFamily="2" charset="0"/>
              <a:ea typeface="+mj-ea"/>
              <a:cs typeface="Seattle Text" pitchFamily="2" charset="0"/>
            </a:endParaRPr>
          </a:p>
        </p:txBody>
      </p:sp>
      <p:grpSp>
        <p:nvGrpSpPr>
          <p:cNvPr id="4" name="Group 3">
            <a:extLst>
              <a:ext uri="{FF2B5EF4-FFF2-40B4-BE49-F238E27FC236}">
                <a16:creationId xmlns:a16="http://schemas.microsoft.com/office/drawing/2014/main" id="{673F40A4-7D7E-2BB9-9CB9-96C527FE3F09}"/>
              </a:ext>
            </a:extLst>
          </p:cNvPr>
          <p:cNvGrpSpPr/>
          <p:nvPr/>
        </p:nvGrpSpPr>
        <p:grpSpPr>
          <a:xfrm>
            <a:off x="10108015" y="5032537"/>
            <a:ext cx="1936841" cy="830997"/>
            <a:chOff x="8867795" y="1444884"/>
            <a:chExt cx="1936841" cy="830997"/>
          </a:xfrm>
        </p:grpSpPr>
        <p:sp>
          <p:nvSpPr>
            <p:cNvPr id="7" name="Rectangle: Rounded Corners 6">
              <a:extLst>
                <a:ext uri="{FF2B5EF4-FFF2-40B4-BE49-F238E27FC236}">
                  <a16:creationId xmlns:a16="http://schemas.microsoft.com/office/drawing/2014/main" id="{FC204379-B091-CEE3-76B3-97B2240CD638}"/>
                </a:ext>
              </a:extLst>
            </p:cNvPr>
            <p:cNvSpPr/>
            <p:nvPr/>
          </p:nvSpPr>
          <p:spPr>
            <a:xfrm>
              <a:off x="8867795" y="1868574"/>
              <a:ext cx="157316" cy="147259"/>
            </a:xfrm>
            <a:prstGeom prst="roundRect">
              <a:avLst/>
            </a:prstGeom>
            <a:solidFill>
              <a:srgbClr val="492D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Rectangle: Rounded Corners 28">
              <a:extLst>
                <a:ext uri="{FF2B5EF4-FFF2-40B4-BE49-F238E27FC236}">
                  <a16:creationId xmlns:a16="http://schemas.microsoft.com/office/drawing/2014/main" id="{16A925E1-7442-A694-4200-99F1ED28CF82}"/>
                </a:ext>
              </a:extLst>
            </p:cNvPr>
            <p:cNvSpPr/>
            <p:nvPr/>
          </p:nvSpPr>
          <p:spPr>
            <a:xfrm>
              <a:off x="8867795" y="1686101"/>
              <a:ext cx="157316" cy="147259"/>
            </a:xfrm>
            <a:prstGeom prst="roundRect">
              <a:avLst/>
            </a:prstGeom>
            <a:solidFill>
              <a:srgbClr val="54A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1" name="Rectangle: Rounded Corners 30">
              <a:extLst>
                <a:ext uri="{FF2B5EF4-FFF2-40B4-BE49-F238E27FC236}">
                  <a16:creationId xmlns:a16="http://schemas.microsoft.com/office/drawing/2014/main" id="{B7BED315-4E95-D0B6-422E-79FD73D04E4A}"/>
                </a:ext>
              </a:extLst>
            </p:cNvPr>
            <p:cNvSpPr/>
            <p:nvPr/>
          </p:nvSpPr>
          <p:spPr>
            <a:xfrm>
              <a:off x="8867795" y="1503628"/>
              <a:ext cx="157316" cy="147259"/>
            </a:xfrm>
            <a:prstGeom prst="roundRect">
              <a:avLst/>
            </a:prstGeom>
            <a:solidFill>
              <a:srgbClr val="ED7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 name="TextBox 34">
              <a:extLst>
                <a:ext uri="{FF2B5EF4-FFF2-40B4-BE49-F238E27FC236}">
                  <a16:creationId xmlns:a16="http://schemas.microsoft.com/office/drawing/2014/main" id="{0C7788D6-6E35-D9C1-9A9C-345EF9E84F11}"/>
                </a:ext>
              </a:extLst>
            </p:cNvPr>
            <p:cNvSpPr txBox="1"/>
            <p:nvPr/>
          </p:nvSpPr>
          <p:spPr>
            <a:xfrm>
              <a:off x="8990276" y="1444884"/>
              <a:ext cx="181436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Site Selection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Site Development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Provider Selection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Community Engagement</a:t>
              </a:r>
            </a:p>
          </p:txBody>
        </p:sp>
        <p:sp>
          <p:nvSpPr>
            <p:cNvPr id="36" name="Rectangle: Rounded Corners 35">
              <a:extLst>
                <a:ext uri="{FF2B5EF4-FFF2-40B4-BE49-F238E27FC236}">
                  <a16:creationId xmlns:a16="http://schemas.microsoft.com/office/drawing/2014/main" id="{3B8EDCD9-E9AE-6E5A-CAE2-9DCC6DD63D00}"/>
                </a:ext>
              </a:extLst>
            </p:cNvPr>
            <p:cNvSpPr/>
            <p:nvPr/>
          </p:nvSpPr>
          <p:spPr>
            <a:xfrm>
              <a:off x="8867795" y="2058579"/>
              <a:ext cx="157316" cy="147259"/>
            </a:xfrm>
            <a:prstGeom prst="round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1506814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7" grpId="0" animBg="1"/>
      <p:bldP spid="30" grpId="0"/>
      <p:bldP spid="32" grpId="0"/>
      <p:bldP spid="33" grpId="0" animBg="1"/>
      <p:bldP spid="3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D88F5-330F-10E4-3D59-043C8F22E420}"/>
            </a:ext>
          </a:extLst>
        </p:cNvPr>
        <p:cNvGrpSpPr/>
        <p:nvPr/>
      </p:nvGrpSpPr>
      <p:grpSpPr>
        <a:xfrm>
          <a:off x="0" y="0"/>
          <a:ext cx="0" cy="0"/>
          <a:chOff x="0" y="0"/>
          <a:chExt cx="0" cy="0"/>
        </a:xfrm>
      </p:grpSpPr>
      <p:sp>
        <p:nvSpPr>
          <p:cNvPr id="15" name="!!Development1">
            <a:extLst>
              <a:ext uri="{FF2B5EF4-FFF2-40B4-BE49-F238E27FC236}">
                <a16:creationId xmlns:a16="http://schemas.microsoft.com/office/drawing/2014/main" id="{925F0FB3-37C5-0A5F-182F-712214611495}"/>
              </a:ext>
            </a:extLst>
          </p:cNvPr>
          <p:cNvSpPr/>
          <p:nvPr/>
        </p:nvSpPr>
        <p:spPr>
          <a:xfrm>
            <a:off x="1710689" y="2784091"/>
            <a:ext cx="1339339" cy="914400"/>
          </a:xfrm>
          <a:prstGeom prst="roundRect">
            <a:avLst/>
          </a:prstGeom>
          <a:solidFill>
            <a:srgbClr val="54A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110004020202020204"/>
                <a:ea typeface="+mn-ea"/>
                <a:cs typeface="+mn-cs"/>
              </a:rPr>
              <a:t>Develop site plan</a:t>
            </a:r>
          </a:p>
        </p:txBody>
      </p:sp>
      <p:sp>
        <p:nvSpPr>
          <p:cNvPr id="16" name="!!Development3">
            <a:extLst>
              <a:ext uri="{FF2B5EF4-FFF2-40B4-BE49-F238E27FC236}">
                <a16:creationId xmlns:a16="http://schemas.microsoft.com/office/drawing/2014/main" id="{2F7CD588-B555-314C-54F2-E057B3BEFF94}"/>
              </a:ext>
            </a:extLst>
          </p:cNvPr>
          <p:cNvSpPr/>
          <p:nvPr/>
        </p:nvSpPr>
        <p:spPr>
          <a:xfrm>
            <a:off x="4700252" y="2791666"/>
            <a:ext cx="1339339" cy="914400"/>
          </a:xfrm>
          <a:prstGeom prst="roundRect">
            <a:avLst/>
          </a:prstGeom>
          <a:solidFill>
            <a:srgbClr val="54A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110004020202020204"/>
                <a:ea typeface="+mn-ea"/>
                <a:cs typeface="+mn-cs"/>
              </a:rPr>
              <a:t>Selects contractor to build site</a:t>
            </a:r>
          </a:p>
        </p:txBody>
      </p:sp>
      <p:sp>
        <p:nvSpPr>
          <p:cNvPr id="17" name="!!Development2">
            <a:extLst>
              <a:ext uri="{FF2B5EF4-FFF2-40B4-BE49-F238E27FC236}">
                <a16:creationId xmlns:a16="http://schemas.microsoft.com/office/drawing/2014/main" id="{E8376E33-F6DC-D6DE-59DC-5CD9D2DD00BA}"/>
              </a:ext>
            </a:extLst>
          </p:cNvPr>
          <p:cNvSpPr/>
          <p:nvPr/>
        </p:nvSpPr>
        <p:spPr>
          <a:xfrm>
            <a:off x="3201727" y="2791666"/>
            <a:ext cx="1339339" cy="914400"/>
          </a:xfrm>
          <a:prstGeom prst="roundRect">
            <a:avLst/>
          </a:prstGeom>
          <a:solidFill>
            <a:srgbClr val="54A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110004020202020204"/>
                <a:ea typeface="+mn-ea"/>
                <a:cs typeface="+mn-cs"/>
              </a:rPr>
              <a:t>Permitting &amp; utilities coordination</a:t>
            </a:r>
          </a:p>
        </p:txBody>
      </p:sp>
      <p:sp>
        <p:nvSpPr>
          <p:cNvPr id="19" name="!!Selection2">
            <a:extLst>
              <a:ext uri="{FF2B5EF4-FFF2-40B4-BE49-F238E27FC236}">
                <a16:creationId xmlns:a16="http://schemas.microsoft.com/office/drawing/2014/main" id="{7BD4C1A8-FD8B-A5DC-A9A2-09C48C57501D}"/>
              </a:ext>
            </a:extLst>
          </p:cNvPr>
          <p:cNvSpPr/>
          <p:nvPr/>
        </p:nvSpPr>
        <p:spPr>
          <a:xfrm>
            <a:off x="7652658" y="3858749"/>
            <a:ext cx="1339339" cy="914400"/>
          </a:xfrm>
          <a:prstGeom prst="roundRect">
            <a:avLst/>
          </a:prstGeom>
          <a:solidFill>
            <a:srgbClr val="492D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110004020202020204"/>
                <a:ea typeface="+mn-ea"/>
                <a:cs typeface="+mn-cs"/>
              </a:rPr>
              <a:t>Service Provider mobilizes</a:t>
            </a:r>
          </a:p>
        </p:txBody>
      </p:sp>
      <p:sp>
        <p:nvSpPr>
          <p:cNvPr id="20" name="!!Selection3">
            <a:extLst>
              <a:ext uri="{FF2B5EF4-FFF2-40B4-BE49-F238E27FC236}">
                <a16:creationId xmlns:a16="http://schemas.microsoft.com/office/drawing/2014/main" id="{8A4386B2-4277-BED0-08FF-6BD67F1E4B9B}"/>
              </a:ext>
            </a:extLst>
          </p:cNvPr>
          <p:cNvSpPr/>
          <p:nvPr/>
        </p:nvSpPr>
        <p:spPr>
          <a:xfrm>
            <a:off x="9103383" y="3858749"/>
            <a:ext cx="1339339" cy="914400"/>
          </a:xfrm>
          <a:prstGeom prst="roundRect">
            <a:avLst/>
          </a:prstGeom>
          <a:solidFill>
            <a:srgbClr val="492D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110004020202020204"/>
                <a:ea typeface="+mn-ea"/>
                <a:cs typeface="+mn-cs"/>
              </a:rPr>
              <a:t>Operations begin</a:t>
            </a:r>
          </a:p>
        </p:txBody>
      </p:sp>
      <p:sp>
        <p:nvSpPr>
          <p:cNvPr id="54" name="!!Secured">
            <a:extLst>
              <a:ext uri="{FF2B5EF4-FFF2-40B4-BE49-F238E27FC236}">
                <a16:creationId xmlns:a16="http://schemas.microsoft.com/office/drawing/2014/main" id="{C1EAC27B-6FD9-95E6-B16C-AE98E17D7832}"/>
              </a:ext>
            </a:extLst>
          </p:cNvPr>
          <p:cNvSpPr/>
          <p:nvPr/>
        </p:nvSpPr>
        <p:spPr>
          <a:xfrm>
            <a:off x="227412" y="1652004"/>
            <a:ext cx="1339339" cy="914400"/>
          </a:xfrm>
          <a:prstGeom prst="roundRect">
            <a:avLst/>
          </a:prstGeom>
          <a:solidFill>
            <a:srgbClr val="ED7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110004020202020204"/>
                <a:ea typeface="+mn-ea"/>
                <a:cs typeface="+mn-cs"/>
              </a:rPr>
              <a:t>City Sites Secured</a:t>
            </a:r>
          </a:p>
        </p:txBody>
      </p:sp>
      <p:sp>
        <p:nvSpPr>
          <p:cNvPr id="3" name="!Selection2">
            <a:extLst>
              <a:ext uri="{FF2B5EF4-FFF2-40B4-BE49-F238E27FC236}">
                <a16:creationId xmlns:a16="http://schemas.microsoft.com/office/drawing/2014/main" id="{894F5139-4531-1286-CCC7-6CF45DBDFB68}"/>
              </a:ext>
            </a:extLst>
          </p:cNvPr>
          <p:cNvSpPr/>
          <p:nvPr/>
        </p:nvSpPr>
        <p:spPr>
          <a:xfrm>
            <a:off x="1721371" y="1663395"/>
            <a:ext cx="1339339" cy="914400"/>
          </a:xfrm>
          <a:prstGeom prst="roundRect">
            <a:avLst/>
          </a:prstGeom>
          <a:solidFill>
            <a:srgbClr val="ED7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110004020202020204"/>
                <a:ea typeface="+mn-ea"/>
                <a:cs typeface="+mn-cs"/>
              </a:rPr>
              <a:t>City gets sites to ‘raw land’</a:t>
            </a:r>
          </a:p>
        </p:txBody>
      </p:sp>
      <p:sp>
        <p:nvSpPr>
          <p:cNvPr id="29" name="!Development5">
            <a:extLst>
              <a:ext uri="{FF2B5EF4-FFF2-40B4-BE49-F238E27FC236}">
                <a16:creationId xmlns:a16="http://schemas.microsoft.com/office/drawing/2014/main" id="{357CBFCC-93BC-8839-0353-E2F81FABEA4D}"/>
              </a:ext>
            </a:extLst>
          </p:cNvPr>
          <p:cNvSpPr/>
          <p:nvPr/>
        </p:nvSpPr>
        <p:spPr>
          <a:xfrm>
            <a:off x="7650936" y="2791666"/>
            <a:ext cx="1339339" cy="914400"/>
          </a:xfrm>
          <a:prstGeom prst="roundRect">
            <a:avLst/>
          </a:prstGeom>
          <a:solidFill>
            <a:srgbClr val="54A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110004020202020204"/>
                <a:ea typeface="+mn-ea"/>
                <a:cs typeface="+mn-cs"/>
              </a:rPr>
              <a:t>Final inspections</a:t>
            </a:r>
          </a:p>
        </p:txBody>
      </p:sp>
      <p:sp>
        <p:nvSpPr>
          <p:cNvPr id="18" name="!!Development4">
            <a:extLst>
              <a:ext uri="{FF2B5EF4-FFF2-40B4-BE49-F238E27FC236}">
                <a16:creationId xmlns:a16="http://schemas.microsoft.com/office/drawing/2014/main" id="{4D9C3814-8FAC-50EE-B253-8CD6AD72CCE3}"/>
              </a:ext>
            </a:extLst>
          </p:cNvPr>
          <p:cNvSpPr/>
          <p:nvPr/>
        </p:nvSpPr>
        <p:spPr>
          <a:xfrm>
            <a:off x="6187128" y="2791666"/>
            <a:ext cx="1339339" cy="914400"/>
          </a:xfrm>
          <a:prstGeom prst="roundRect">
            <a:avLst/>
          </a:prstGeom>
          <a:solidFill>
            <a:srgbClr val="54A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110004020202020204"/>
                <a:ea typeface="+mn-ea"/>
                <a:cs typeface="+mn-cs"/>
              </a:rPr>
              <a:t>Site development</a:t>
            </a:r>
          </a:p>
        </p:txBody>
      </p:sp>
      <p:sp>
        <p:nvSpPr>
          <p:cNvPr id="12" name="!!Selection1">
            <a:extLst>
              <a:ext uri="{FF2B5EF4-FFF2-40B4-BE49-F238E27FC236}">
                <a16:creationId xmlns:a16="http://schemas.microsoft.com/office/drawing/2014/main" id="{F4A55556-28B4-E8AE-A2DA-A99F83E50DF7}"/>
              </a:ext>
            </a:extLst>
          </p:cNvPr>
          <p:cNvSpPr/>
          <p:nvPr/>
        </p:nvSpPr>
        <p:spPr>
          <a:xfrm>
            <a:off x="187135" y="3864059"/>
            <a:ext cx="2873575" cy="914400"/>
          </a:xfrm>
          <a:prstGeom prst="roundRect">
            <a:avLst/>
          </a:prstGeom>
          <a:solidFill>
            <a:srgbClr val="492D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110004020202020204"/>
                <a:ea typeface="+mn-ea"/>
                <a:cs typeface="+mn-cs"/>
              </a:rPr>
              <a:t>HSD Selects Service Provider</a:t>
            </a:r>
          </a:p>
        </p:txBody>
      </p:sp>
      <p:sp>
        <p:nvSpPr>
          <p:cNvPr id="21" name="Title 1">
            <a:extLst>
              <a:ext uri="{FF2B5EF4-FFF2-40B4-BE49-F238E27FC236}">
                <a16:creationId xmlns:a16="http://schemas.microsoft.com/office/drawing/2014/main" id="{C57A8E91-A908-5580-E33D-18CB7FA62B26}"/>
              </a:ext>
            </a:extLst>
          </p:cNvPr>
          <p:cNvSpPr>
            <a:spLocks noGrp="1"/>
          </p:cNvSpPr>
          <p:nvPr>
            <p:ph type="title" idx="4294967295"/>
          </p:nvPr>
        </p:nvSpPr>
        <p:spPr>
          <a:xfrm>
            <a:off x="500063" y="-30163"/>
            <a:ext cx="11691937" cy="1325563"/>
          </a:xfrm>
        </p:spPr>
        <p:txBody>
          <a:bodyPr>
            <a:normAutofit fontScale="90000"/>
          </a:bodyPr>
          <a:lstStyle/>
          <a:p>
            <a:r>
              <a:rPr lang="en-US" b="1">
                <a:solidFill>
                  <a:srgbClr val="002060"/>
                </a:solidFill>
                <a:latin typeface="Seattle Text"/>
                <a:cs typeface="Seattle Text"/>
              </a:rPr>
              <a:t>IDT-built process shrinks this to </a:t>
            </a:r>
            <a:r>
              <a:rPr lang="en-US" sz="6600" b="1">
                <a:solidFill>
                  <a:srgbClr val="002060"/>
                </a:solidFill>
                <a:latin typeface="Seattle Text"/>
                <a:cs typeface="Seattle Text"/>
              </a:rPr>
              <a:t>~3-5 months </a:t>
            </a:r>
            <a:endParaRPr lang="en-US" b="1">
              <a:solidFill>
                <a:srgbClr val="002060"/>
              </a:solidFill>
              <a:latin typeface="Seattle Text"/>
              <a:cs typeface="Seattle Text"/>
            </a:endParaRPr>
          </a:p>
        </p:txBody>
      </p:sp>
      <p:sp>
        <p:nvSpPr>
          <p:cNvPr id="24" name="!Engagement1">
            <a:extLst>
              <a:ext uri="{FF2B5EF4-FFF2-40B4-BE49-F238E27FC236}">
                <a16:creationId xmlns:a16="http://schemas.microsoft.com/office/drawing/2014/main" id="{CB239456-C218-26E6-4931-9AE479C074BE}"/>
              </a:ext>
            </a:extLst>
          </p:cNvPr>
          <p:cNvSpPr/>
          <p:nvPr/>
        </p:nvSpPr>
        <p:spPr>
          <a:xfrm>
            <a:off x="1710688" y="4990836"/>
            <a:ext cx="1339339" cy="914400"/>
          </a:xfrm>
          <a:prstGeom prst="round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110004020202020204"/>
                <a:ea typeface="+mn-ea"/>
                <a:cs typeface="+mn-cs"/>
              </a:rPr>
              <a:t>Community Engagement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Aptos" panose="02110004020202020204"/>
                <a:ea typeface="+mn-ea"/>
                <a:cs typeface="+mn-cs"/>
              </a:rPr>
              <a:t>Site Selection</a:t>
            </a:r>
          </a:p>
        </p:txBody>
      </p:sp>
      <p:sp>
        <p:nvSpPr>
          <p:cNvPr id="25" name="!Engagement2">
            <a:extLst>
              <a:ext uri="{FF2B5EF4-FFF2-40B4-BE49-F238E27FC236}">
                <a16:creationId xmlns:a16="http://schemas.microsoft.com/office/drawing/2014/main" id="{1DAB3743-B748-BA4F-AED0-E8CE419210BF}"/>
              </a:ext>
            </a:extLst>
          </p:cNvPr>
          <p:cNvSpPr/>
          <p:nvPr/>
        </p:nvSpPr>
        <p:spPr>
          <a:xfrm>
            <a:off x="3195653" y="4990836"/>
            <a:ext cx="4330814" cy="914400"/>
          </a:xfrm>
          <a:prstGeom prst="round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110004020202020204"/>
                <a:ea typeface="+mn-ea"/>
                <a:cs typeface="+mn-cs"/>
              </a:rPr>
              <a:t>Community Engagement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Aptos" panose="02110004020202020204"/>
                <a:ea typeface="+mn-ea"/>
                <a:cs typeface="+mn-cs"/>
              </a:rPr>
              <a:t>Design</a:t>
            </a:r>
          </a:p>
        </p:txBody>
      </p:sp>
      <p:sp>
        <p:nvSpPr>
          <p:cNvPr id="26" name="!Engagement3">
            <a:extLst>
              <a:ext uri="{FF2B5EF4-FFF2-40B4-BE49-F238E27FC236}">
                <a16:creationId xmlns:a16="http://schemas.microsoft.com/office/drawing/2014/main" id="{6B1BC65D-7592-FAFC-E058-366C38D749EB}"/>
              </a:ext>
            </a:extLst>
          </p:cNvPr>
          <p:cNvSpPr/>
          <p:nvPr/>
        </p:nvSpPr>
        <p:spPr>
          <a:xfrm>
            <a:off x="7650936" y="4990836"/>
            <a:ext cx="1339339" cy="914400"/>
          </a:xfrm>
          <a:prstGeom prst="round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110004020202020204"/>
                <a:ea typeface="+mn-ea"/>
                <a:cs typeface="+mn-cs"/>
              </a:rPr>
              <a:t>Good Neighbor Agreement</a:t>
            </a:r>
          </a:p>
        </p:txBody>
      </p:sp>
      <p:grpSp>
        <p:nvGrpSpPr>
          <p:cNvPr id="28" name="Group 27">
            <a:extLst>
              <a:ext uri="{FF2B5EF4-FFF2-40B4-BE49-F238E27FC236}">
                <a16:creationId xmlns:a16="http://schemas.microsoft.com/office/drawing/2014/main" id="{A50EB183-C4AE-9DF9-42B6-9C8D55109792}"/>
              </a:ext>
            </a:extLst>
          </p:cNvPr>
          <p:cNvGrpSpPr/>
          <p:nvPr/>
        </p:nvGrpSpPr>
        <p:grpSpPr>
          <a:xfrm>
            <a:off x="10108015" y="5032537"/>
            <a:ext cx="1936841" cy="830997"/>
            <a:chOff x="8867795" y="1444884"/>
            <a:chExt cx="1936841" cy="830997"/>
          </a:xfrm>
        </p:grpSpPr>
        <p:sp>
          <p:nvSpPr>
            <p:cNvPr id="5" name="Rectangle: Rounded Corners 4">
              <a:extLst>
                <a:ext uri="{FF2B5EF4-FFF2-40B4-BE49-F238E27FC236}">
                  <a16:creationId xmlns:a16="http://schemas.microsoft.com/office/drawing/2014/main" id="{E17B15EB-2CDB-884A-1843-BA9D594AED1A}"/>
                </a:ext>
              </a:extLst>
            </p:cNvPr>
            <p:cNvSpPr/>
            <p:nvPr/>
          </p:nvSpPr>
          <p:spPr>
            <a:xfrm>
              <a:off x="8867795" y="1868574"/>
              <a:ext cx="157316" cy="147259"/>
            </a:xfrm>
            <a:prstGeom prst="roundRect">
              <a:avLst/>
            </a:prstGeom>
            <a:solidFill>
              <a:srgbClr val="492D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Rectangle: Rounded Corners 6">
              <a:extLst>
                <a:ext uri="{FF2B5EF4-FFF2-40B4-BE49-F238E27FC236}">
                  <a16:creationId xmlns:a16="http://schemas.microsoft.com/office/drawing/2014/main" id="{E398A069-A19A-D5CE-D534-0CDE6B1F0A80}"/>
                </a:ext>
              </a:extLst>
            </p:cNvPr>
            <p:cNvSpPr/>
            <p:nvPr/>
          </p:nvSpPr>
          <p:spPr>
            <a:xfrm>
              <a:off x="8867795" y="1686101"/>
              <a:ext cx="157316" cy="147259"/>
            </a:xfrm>
            <a:prstGeom prst="roundRect">
              <a:avLst/>
            </a:prstGeom>
            <a:solidFill>
              <a:srgbClr val="54A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Rectangle: Rounded Corners 7">
              <a:extLst>
                <a:ext uri="{FF2B5EF4-FFF2-40B4-BE49-F238E27FC236}">
                  <a16:creationId xmlns:a16="http://schemas.microsoft.com/office/drawing/2014/main" id="{51ADCAB8-E7B0-6F4E-444A-BD79C01F4061}"/>
                </a:ext>
              </a:extLst>
            </p:cNvPr>
            <p:cNvSpPr/>
            <p:nvPr/>
          </p:nvSpPr>
          <p:spPr>
            <a:xfrm>
              <a:off x="8867795" y="1503628"/>
              <a:ext cx="157316" cy="147259"/>
            </a:xfrm>
            <a:prstGeom prst="roundRect">
              <a:avLst/>
            </a:prstGeom>
            <a:solidFill>
              <a:srgbClr val="ED7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2A9BD51B-6C83-1A85-2EF7-5864A5B4FEA7}"/>
                </a:ext>
              </a:extLst>
            </p:cNvPr>
            <p:cNvSpPr txBox="1"/>
            <p:nvPr/>
          </p:nvSpPr>
          <p:spPr>
            <a:xfrm>
              <a:off x="8990276" y="1444884"/>
              <a:ext cx="181436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Site Selection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Site Development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Provider Selection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Community Engagement</a:t>
              </a:r>
            </a:p>
          </p:txBody>
        </p:sp>
        <p:sp>
          <p:nvSpPr>
            <p:cNvPr id="10" name="Rectangle: Rounded Corners 9">
              <a:extLst>
                <a:ext uri="{FF2B5EF4-FFF2-40B4-BE49-F238E27FC236}">
                  <a16:creationId xmlns:a16="http://schemas.microsoft.com/office/drawing/2014/main" id="{1D842216-FEFE-870C-4029-A2E5F5C56DD3}"/>
                </a:ext>
              </a:extLst>
            </p:cNvPr>
            <p:cNvSpPr/>
            <p:nvPr/>
          </p:nvSpPr>
          <p:spPr>
            <a:xfrm>
              <a:off x="8867795" y="2058579"/>
              <a:ext cx="157316" cy="147259"/>
            </a:xfrm>
            <a:prstGeom prst="round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30" name="Star: 5 Points 29">
            <a:extLst>
              <a:ext uri="{FF2B5EF4-FFF2-40B4-BE49-F238E27FC236}">
                <a16:creationId xmlns:a16="http://schemas.microsoft.com/office/drawing/2014/main" id="{4127D4A4-8AA0-FE70-5322-DFF88A76B64A}"/>
              </a:ext>
            </a:extLst>
          </p:cNvPr>
          <p:cNvSpPr/>
          <p:nvPr/>
        </p:nvSpPr>
        <p:spPr>
          <a:xfrm>
            <a:off x="3602831" y="1707185"/>
            <a:ext cx="534189" cy="471346"/>
          </a:xfrm>
          <a:prstGeom prst="star5">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TextBox 30">
            <a:extLst>
              <a:ext uri="{FF2B5EF4-FFF2-40B4-BE49-F238E27FC236}">
                <a16:creationId xmlns:a16="http://schemas.microsoft.com/office/drawing/2014/main" id="{0B170E7D-FD6F-B1B7-C7F2-10A63AF33CE3}"/>
              </a:ext>
            </a:extLst>
          </p:cNvPr>
          <p:cNvSpPr txBox="1"/>
          <p:nvPr/>
        </p:nvSpPr>
        <p:spPr>
          <a:xfrm>
            <a:off x="4137020" y="1810823"/>
            <a:ext cx="6426055" cy="369332"/>
          </a:xfrm>
          <a:prstGeom prst="rect">
            <a:avLst/>
          </a:prstGeom>
          <a:noFill/>
        </p:spPr>
        <p:txBody>
          <a:bodyPr wrap="none" rtlCol="0">
            <a:spAutoFit/>
          </a:bodyPr>
          <a:lstStyle/>
          <a:p>
            <a:r>
              <a:rPr lang="en-US"/>
              <a:t>Shelter legislative package is </a:t>
            </a:r>
            <a:r>
              <a:rPr lang="en-US" b="1"/>
              <a:t>key</a:t>
            </a:r>
            <a:r>
              <a:rPr lang="en-US"/>
              <a:t> to unlocking this new process</a:t>
            </a:r>
          </a:p>
        </p:txBody>
      </p:sp>
    </p:spTree>
    <p:extLst>
      <p:ext uri="{BB962C8B-B14F-4D97-AF65-F5344CB8AC3E}">
        <p14:creationId xmlns:p14="http://schemas.microsoft.com/office/powerpoint/2010/main" val="32889196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D0694-30BD-B9B8-F73B-75BAC1A95C17}"/>
              </a:ext>
            </a:extLst>
          </p:cNvPr>
          <p:cNvSpPr>
            <a:spLocks noGrp="1"/>
          </p:cNvSpPr>
          <p:nvPr>
            <p:ph type="title"/>
          </p:nvPr>
        </p:nvSpPr>
        <p:spPr>
          <a:xfrm>
            <a:off x="1255060" y="5279511"/>
            <a:ext cx="9681882" cy="739880"/>
          </a:xfrm>
        </p:spPr>
        <p:txBody>
          <a:bodyPr vert="horz" lIns="91440" tIns="45720" rIns="91440" bIns="45720" rtlCol="0" anchor="b">
            <a:normAutofit/>
          </a:bodyPr>
          <a:lstStyle/>
          <a:p>
            <a:pPr algn="ctr"/>
            <a:r>
              <a:rPr lang="en-US" sz="3600">
                <a:solidFill>
                  <a:schemeClr val="tx1">
                    <a:lumMod val="85000"/>
                    <a:lumOff val="15000"/>
                  </a:schemeClr>
                </a:solidFill>
              </a:rPr>
              <a:t> </a:t>
            </a:r>
            <a:r>
              <a:rPr lang="en-US" sz="3600">
                <a:solidFill>
                  <a:schemeClr val="tx1">
                    <a:lumMod val="49000"/>
                  </a:schemeClr>
                </a:solidFill>
              </a:rPr>
              <a:t>Questions and Discussion</a:t>
            </a:r>
          </a:p>
        </p:txBody>
      </p:sp>
      <p:pic>
        <p:nvPicPr>
          <p:cNvPr id="4" name="Content Placeholder 3">
            <a:extLst>
              <a:ext uri="{FF2B5EF4-FFF2-40B4-BE49-F238E27FC236}">
                <a16:creationId xmlns:a16="http://schemas.microsoft.com/office/drawing/2014/main" id="{0163E7DB-2AF0-E303-5CDA-28FD31C1A11D}"/>
              </a:ext>
            </a:extLst>
          </p:cNvPr>
          <p:cNvPicPr>
            <a:picLocks noGrp="1" noChangeAspect="1"/>
          </p:cNvPicPr>
          <p:nvPr>
            <p:ph idx="1"/>
          </p:nvPr>
        </p:nvPicPr>
        <p:blipFill>
          <a:blip r:embed="rId2"/>
          <a:srcRect t="12528" b="15140"/>
          <a:stretch>
            <a:fillRect/>
          </a:stretch>
        </p:blipFill>
        <p:spPr>
          <a:xfrm>
            <a:off x="21" y="10"/>
            <a:ext cx="12191979" cy="5628427"/>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a:solidFill>
            <a:srgbClr val="FFFFFF">
              <a:shade val="85000"/>
            </a:srgbClr>
          </a:solidFill>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890204694"/>
      </p:ext>
    </p:extLst>
  </p:cSld>
  <p:clrMapOvr>
    <a:masterClrMapping/>
  </p:clrMapOvr>
</p:sld>
</file>

<file path=ppt/theme/theme1.xml><?xml version="1.0" encoding="utf-8"?>
<a:theme xmlns:a="http://schemas.openxmlformats.org/drawingml/2006/main" name="Office Theme">
  <a:themeElements>
    <a:clrScheme name="Custom 1">
      <a:dk1>
        <a:srgbClr val="003DA5"/>
      </a:dk1>
      <a:lt1>
        <a:sysClr val="window" lastClr="FFFFFF"/>
      </a:lt1>
      <a:dk2>
        <a:srgbClr val="003DA5"/>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Seattle Tex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90070ED-7F10-43E7-A124-CAE510F6F5B6}" vid="{04DC398F-A6B9-496D-8751-067BDC2557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4CF55A1A49724684A83F3D4E2B386B" ma:contentTypeVersion="9" ma:contentTypeDescription="Create a new document." ma:contentTypeScope="" ma:versionID="7ec372bcb02df72a5d293223239e4749">
  <xsd:schema xmlns:xsd="http://www.w3.org/2001/XMLSchema" xmlns:xs="http://www.w3.org/2001/XMLSchema" xmlns:p="http://schemas.microsoft.com/office/2006/metadata/properties" xmlns:ns2="66091077-0018-4d97-8229-652e5486a31a" xmlns:ns3="07fd993a-42f5-4c6d-baca-5e0df26ee0ee" targetNamespace="http://schemas.microsoft.com/office/2006/metadata/properties" ma:root="true" ma:fieldsID="cb6128ee44b06a0ff3845aa051653074" ns2:_="" ns3:_="">
    <xsd:import namespace="66091077-0018-4d97-8229-652e5486a31a"/>
    <xsd:import namespace="07fd993a-42f5-4c6d-baca-5e0df26ee0e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091077-0018-4d97-8229-652e5486a3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72261f7-19c4-4b9d-9a20-b3b4d4aaf1c7"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7fd993a-42f5-4c6d-baca-5e0df26ee0e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738484c-1bbf-4faa-b0af-40dacb0c4b59}" ma:internalName="TaxCatchAll" ma:showField="CatchAllData" ma:web="07fd993a-42f5-4c6d-baca-5e0df26ee0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7fd993a-42f5-4c6d-baca-5e0df26ee0ee" xsi:nil="true"/>
    <lcf76f155ced4ddcb4097134ff3c332f xmlns="66091077-0018-4d97-8229-652e5486a31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F9802F9-E627-4713-A11D-4DDDADE315CA}"/>
</file>

<file path=customXml/itemProps2.xml><?xml version="1.0" encoding="utf-8"?>
<ds:datastoreItem xmlns:ds="http://schemas.openxmlformats.org/officeDocument/2006/customXml" ds:itemID="{62A82C13-6FD8-4D5E-B1CD-6BADBA76DEB0}">
  <ds:schemaRefs>
    <ds:schemaRef ds:uri="http://schemas.microsoft.com/sharepoint/v3/contenttype/forms"/>
  </ds:schemaRefs>
</ds:datastoreItem>
</file>

<file path=customXml/itemProps3.xml><?xml version="1.0" encoding="utf-8"?>
<ds:datastoreItem xmlns:ds="http://schemas.openxmlformats.org/officeDocument/2006/customXml" ds:itemID="{2F0CD351-0561-4B41-9079-EB7703943CEB}">
  <ds:schemaRefs>
    <ds:schemaRef ds:uri="4b910f16-20a2-48e3-ae50-092e8753ff9d"/>
    <ds:schemaRef ds:uri="97c2a25c-25db-4634-b347-87ab0af10b27"/>
    <ds:schemaRef ds:uri="dce0f7f8-17a7-4d0d-afb1-02b21a7bed3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78e61e45-6beb-4009-8f99-359d8b54f41b}" enabled="0" method="" siteId="{78e61e45-6beb-4009-8f99-359d8b54f41b}" removed="1"/>
</clbl:labelList>
</file>

<file path=docProps/app.xml><?xml version="1.0" encoding="utf-8"?>
<Properties xmlns="http://schemas.openxmlformats.org/officeDocument/2006/extended-properties" xmlns:vt="http://schemas.openxmlformats.org/officeDocument/2006/docPropsVTypes">
  <Template>SeattleDepartment_Presentation</Template>
  <Application>Microsoft Office PowerPoint</Application>
  <PresentationFormat>Widescreen</PresentationFormat>
  <Slides>8</Slides>
  <Notes>2</Notes>
  <HiddenSlides>0</HiddenSlide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 2026 Shelter Expansion Council Bill (CB) 121184 </vt:lpstr>
      <vt:lpstr>PowerPoint Presentation</vt:lpstr>
      <vt:lpstr>PowerPoint Presentation</vt:lpstr>
      <vt:lpstr>PowerPoint Presentation</vt:lpstr>
      <vt:lpstr>PowerPoint Presentation</vt:lpstr>
      <vt:lpstr>PowerPoint Presentation</vt:lpstr>
      <vt:lpstr>IDT-built process shrinks this to ~3-5 months </vt:lpstr>
      <vt:lpstr> Questions and 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Carey, Imani</dc:creator>
  <cp:revision>1</cp:revision>
  <cp:lastPrinted>2026-01-27T22:39:17Z</cp:lastPrinted>
  <dcterms:created xsi:type="dcterms:W3CDTF">2026-01-06T00:24:09Z</dcterms:created>
  <dcterms:modified xsi:type="dcterms:W3CDTF">2026-03-25T16:45:16Z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0x010100004CF55A1A49724684A83F3D4E2B386B</vt:lpwstr>
  </property>
  <property fmtid="{D5CDD505-2E9C-101B-9397-08002B2CF9AE}" pid="3" name="_dlc_DocIdItemGuid">
    <vt:lpwstr>77b8420c-1687-42c6-b493-c12dcd150d09</vt:lpwstr>
  </property>
  <property fmtid="{D5CDD505-2E9C-101B-9397-08002B2CF9AE}" pid="4" name="MediaServiceImageTags">
    <vt:lpwstr/>
  </property>
  <property fmtid="{D5CDD505-2E9C-101B-9397-08002B2CF9AE}" pid="5" name="EuLoaderVersion">
    <vt:r8>1</vt:r8>
  </property>
  <property fmtid="{D5CDD505-2E9C-101B-9397-08002B2CF9AE}" pid="6" name="EuJurisdiction">
    <vt:lpwstr>US-WA-SEA</vt:lpwstr>
  </property>
  <property fmtid="{D5CDD505-2E9C-101B-9397-08002B2CF9AE}" pid="7" name="EuSourceUrl">
    <vt:lpwstr>https://legistar2.granicus.com/seattle/attachments/9bc382aa-9e78-484d-b437-374217b16d59.pptx</vt:lpwstr>
  </property>
  <property fmtid="{D5CDD505-2E9C-101B-9397-08002B2CF9AE}" pid="8" name="EuExternalId">
    <vt:lpwstr>sea|16936|attachment|47531</vt:lpwstr>
  </property>
</Properties>
</file>