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7" r:id="rId5"/>
    <p:sldId id="266" r:id="rId6"/>
    <p:sldId id="258" r:id="rId7"/>
    <p:sldId id="274" r:id="rId8"/>
    <p:sldId id="259" r:id="rId9"/>
    <p:sldId id="289" r:id="rId10"/>
    <p:sldId id="294" r:id="rId11"/>
    <p:sldId id="295" r:id="rId12"/>
    <p:sldId id="296" r:id="rId13"/>
    <p:sldId id="261" r:id="rId14"/>
    <p:sldId id="264" r:id="rId15"/>
    <p:sldId id="265" r:id="rId16"/>
    <p:sldId id="267" r:id="rId17"/>
    <p:sldId id="297" r:id="rId18"/>
    <p:sldId id="268" r:id="rId19"/>
    <p:sldId id="298" r:id="rId20"/>
    <p:sldId id="299" r:id="rId21"/>
    <p:sldId id="277" r:id="rId22"/>
    <p:sldId id="300" r:id="rId23"/>
    <p:sldId id="27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9684D4-898F-D5E8-5D45-35745A62FDD0}" v="1" dt="2026-09-14T18:46:16.967"/>
    <p1510:client id="{67353912-4DC9-6970-0F6E-2C02A8465969}" v="12" dt="2026-09-14T18:42:55.909"/>
    <p1510:client id="{9B549810-3484-A702-3B7D-8A8B64923F2A}" v="7" dt="2026-09-14T19:02:28.378"/>
    <p1510:client id="{EA2657E1-0DC5-D705-CE95-C5BA55672C01}" v="2" dt="2026-09-14T18:46:29.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4E784E-D4DB-4E8D-AA7F-66241AA7943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8C84090-1799-4B21-BD8B-C39310B5FD0F}">
      <dgm:prSet phldrT="[Text]" phldr="0"/>
      <dgm:spPr/>
      <dgm:t>
        <a:bodyPr/>
        <a:lstStyle/>
        <a:p>
          <a:r>
            <a:rPr lang="en-US"/>
            <a:t>Seattle Public Utilities</a:t>
          </a:r>
        </a:p>
      </dgm:t>
    </dgm:pt>
    <dgm:pt modelId="{38E7DF91-841F-484C-A128-A5EAE35A8906}" type="parTrans" cxnId="{A6788F56-ABD9-4D71-AD4E-19200278DD35}">
      <dgm:prSet/>
      <dgm:spPr/>
      <dgm:t>
        <a:bodyPr/>
        <a:lstStyle/>
        <a:p>
          <a:endParaRPr lang="en-US"/>
        </a:p>
      </dgm:t>
    </dgm:pt>
    <dgm:pt modelId="{332DF1DA-12C5-4E6A-BE55-C36F6E43328C}" type="sibTrans" cxnId="{A6788F56-ABD9-4D71-AD4E-19200278DD35}">
      <dgm:prSet/>
      <dgm:spPr/>
      <dgm:t>
        <a:bodyPr/>
        <a:lstStyle/>
        <a:p>
          <a:endParaRPr lang="en-US"/>
        </a:p>
      </dgm:t>
    </dgm:pt>
    <dgm:pt modelId="{173B6A1E-0A20-40DC-9C4F-54845638CA80}">
      <dgm:prSet phldrT="[Text]" phldr="0" custT="1"/>
      <dgm:spPr/>
      <dgm:t>
        <a:bodyPr/>
        <a:lstStyle/>
        <a:p>
          <a:pPr rtl="0">
            <a:buNone/>
          </a:pPr>
          <a:r>
            <a:rPr lang="en-US" sz="1600" b="1">
              <a:latin typeface="Aptos Display" panose="02110004020202020204"/>
            </a:rPr>
            <a:t>Moving Two Positions Out of the Civil Service</a:t>
          </a:r>
          <a:endParaRPr lang="en-US" sz="1600" b="1"/>
        </a:p>
      </dgm:t>
    </dgm:pt>
    <dgm:pt modelId="{F01149E9-0CD7-4683-8391-0D0E650AD3D4}" type="parTrans" cxnId="{6A8EFF2F-F6FC-4279-A47D-2FA05E0DCD15}">
      <dgm:prSet/>
      <dgm:spPr/>
      <dgm:t>
        <a:bodyPr/>
        <a:lstStyle/>
        <a:p>
          <a:endParaRPr lang="en-US"/>
        </a:p>
      </dgm:t>
    </dgm:pt>
    <dgm:pt modelId="{6A6836F2-F13D-418E-A286-885F77AE8250}" type="sibTrans" cxnId="{6A8EFF2F-F6FC-4279-A47D-2FA05E0DCD15}">
      <dgm:prSet/>
      <dgm:spPr/>
      <dgm:t>
        <a:bodyPr/>
        <a:lstStyle/>
        <a:p>
          <a:endParaRPr lang="en-US"/>
        </a:p>
      </dgm:t>
    </dgm:pt>
    <dgm:pt modelId="{5A1F63AD-178F-4FAC-8B88-B490C885CDEC}">
      <dgm:prSet phldrT="[Text]" phldr="0"/>
      <dgm:spPr/>
      <dgm:t>
        <a:bodyPr/>
        <a:lstStyle/>
        <a:p>
          <a:r>
            <a:rPr lang="en-US"/>
            <a:t>Seattle City Light</a:t>
          </a:r>
        </a:p>
      </dgm:t>
    </dgm:pt>
    <dgm:pt modelId="{9926B7FA-3E32-4EBF-BD1A-372AB83F83C5}" type="parTrans" cxnId="{3DC58FDB-22BD-43C8-81DD-5A38CA2DA38B}">
      <dgm:prSet/>
      <dgm:spPr/>
      <dgm:t>
        <a:bodyPr/>
        <a:lstStyle/>
        <a:p>
          <a:endParaRPr lang="en-US"/>
        </a:p>
      </dgm:t>
    </dgm:pt>
    <dgm:pt modelId="{DB0B0F2A-9D9B-47BE-8E9F-2CFCD2889C8A}" type="sibTrans" cxnId="{3DC58FDB-22BD-43C8-81DD-5A38CA2DA38B}">
      <dgm:prSet/>
      <dgm:spPr/>
      <dgm:t>
        <a:bodyPr/>
        <a:lstStyle/>
        <a:p>
          <a:endParaRPr lang="en-US"/>
        </a:p>
      </dgm:t>
    </dgm:pt>
    <dgm:pt modelId="{FC547F7D-64E0-42C8-938A-7B16A7F72682}">
      <dgm:prSet phldrT="[Text]" phldr="0" custT="1"/>
      <dgm:spPr/>
      <dgm:t>
        <a:bodyPr/>
        <a:lstStyle/>
        <a:p>
          <a:pPr rtl="0">
            <a:buNone/>
          </a:pPr>
          <a:r>
            <a:rPr lang="en-US" sz="1600" b="1">
              <a:latin typeface="Aptos Display" panose="02110004020202020204"/>
            </a:rPr>
            <a:t>Moving Two Positions Out of the Civil Service</a:t>
          </a:r>
          <a:endParaRPr lang="en-US" sz="1600" b="1"/>
        </a:p>
      </dgm:t>
    </dgm:pt>
    <dgm:pt modelId="{9DE251F6-B154-4011-85AA-80DEFE61C7D1}" type="parTrans" cxnId="{FD8C43E9-C25A-4B0E-9345-343424558C87}">
      <dgm:prSet/>
      <dgm:spPr/>
      <dgm:t>
        <a:bodyPr/>
        <a:lstStyle/>
        <a:p>
          <a:endParaRPr lang="en-US"/>
        </a:p>
      </dgm:t>
    </dgm:pt>
    <dgm:pt modelId="{FF17CF04-D761-481E-AF6A-C7B9271200F6}" type="sibTrans" cxnId="{FD8C43E9-C25A-4B0E-9345-343424558C87}">
      <dgm:prSet/>
      <dgm:spPr/>
      <dgm:t>
        <a:bodyPr/>
        <a:lstStyle/>
        <a:p>
          <a:endParaRPr lang="en-US"/>
        </a:p>
      </dgm:t>
    </dgm:pt>
    <dgm:pt modelId="{2B31AE73-9293-4064-B991-EC633323B845}">
      <dgm:prSet phldrT="[Text]" phldr="0"/>
      <dgm:spPr/>
      <dgm:t>
        <a:bodyPr/>
        <a:lstStyle/>
        <a:p>
          <a:r>
            <a:rPr lang="en-US"/>
            <a:t>Seattle Municipal Court</a:t>
          </a:r>
        </a:p>
      </dgm:t>
    </dgm:pt>
    <dgm:pt modelId="{76B5D1F4-3B57-4072-9FD8-BA07C3F12AC5}" type="parTrans" cxnId="{53C5FFD5-B6FD-4B09-9502-1AF834E4C925}">
      <dgm:prSet/>
      <dgm:spPr/>
      <dgm:t>
        <a:bodyPr/>
        <a:lstStyle/>
        <a:p>
          <a:endParaRPr lang="en-US"/>
        </a:p>
      </dgm:t>
    </dgm:pt>
    <dgm:pt modelId="{F66683E0-5BBE-40DA-91EF-2B138FE41D24}" type="sibTrans" cxnId="{53C5FFD5-B6FD-4B09-9502-1AF834E4C925}">
      <dgm:prSet/>
      <dgm:spPr/>
      <dgm:t>
        <a:bodyPr/>
        <a:lstStyle/>
        <a:p>
          <a:endParaRPr lang="en-US"/>
        </a:p>
      </dgm:t>
    </dgm:pt>
    <dgm:pt modelId="{414EE6D4-54F0-4C94-A611-8AC66BEDBAAE}">
      <dgm:prSet phldrT="[Text]" phldr="0" custT="1"/>
      <dgm:spPr/>
      <dgm:t>
        <a:bodyPr/>
        <a:lstStyle/>
        <a:p>
          <a:pPr>
            <a:buNone/>
          </a:pPr>
          <a:r>
            <a:rPr lang="en-US" sz="1600"/>
            <a:t>Strategic Advisor 3 to Executive II</a:t>
          </a:r>
        </a:p>
      </dgm:t>
    </dgm:pt>
    <dgm:pt modelId="{B12A9AC7-FC80-4C7D-8E7E-3E44C9D3C84E}" type="parTrans" cxnId="{7EFA1DBD-0073-4DB9-8EEB-8498453314C8}">
      <dgm:prSet/>
      <dgm:spPr/>
      <dgm:t>
        <a:bodyPr/>
        <a:lstStyle/>
        <a:p>
          <a:endParaRPr lang="en-US"/>
        </a:p>
      </dgm:t>
    </dgm:pt>
    <dgm:pt modelId="{59D70FC1-B6AD-490F-AF4D-044B3F32A127}" type="sibTrans" cxnId="{7EFA1DBD-0073-4DB9-8EEB-8498453314C8}">
      <dgm:prSet/>
      <dgm:spPr/>
      <dgm:t>
        <a:bodyPr/>
        <a:lstStyle/>
        <a:p>
          <a:endParaRPr lang="en-US"/>
        </a:p>
      </dgm:t>
    </dgm:pt>
    <dgm:pt modelId="{23941D27-F744-4F25-A20B-145E9C8FA11C}">
      <dgm:prSet phldrT="[Text]" phldr="0" custT="1"/>
      <dgm:spPr/>
      <dgm:t>
        <a:bodyPr/>
        <a:lstStyle/>
        <a:p>
          <a:pPr>
            <a:buNone/>
          </a:pPr>
          <a:r>
            <a:rPr lang="en-US" sz="1600"/>
            <a:t>Strategic Advisor 3 to Executive II</a:t>
          </a:r>
        </a:p>
      </dgm:t>
    </dgm:pt>
    <dgm:pt modelId="{6549CD35-BF92-48AF-AA08-3A96FFA5E19F}" type="parTrans" cxnId="{DD989770-8FE9-45A0-95E3-D758DC8359A9}">
      <dgm:prSet/>
      <dgm:spPr/>
      <dgm:t>
        <a:bodyPr/>
        <a:lstStyle/>
        <a:p>
          <a:endParaRPr lang="en-US"/>
        </a:p>
      </dgm:t>
    </dgm:pt>
    <dgm:pt modelId="{9E230924-523C-40C3-8314-01262B770DBF}" type="sibTrans" cxnId="{DD989770-8FE9-45A0-95E3-D758DC8359A9}">
      <dgm:prSet/>
      <dgm:spPr/>
      <dgm:t>
        <a:bodyPr/>
        <a:lstStyle/>
        <a:p>
          <a:endParaRPr lang="en-US"/>
        </a:p>
      </dgm:t>
    </dgm:pt>
    <dgm:pt modelId="{80CE91CD-E419-4E7A-8E59-F18CA0D56D7B}">
      <dgm:prSet phldrT="[Text]" phldr="0" custT="1"/>
      <dgm:spPr/>
      <dgm:t>
        <a:bodyPr/>
        <a:lstStyle/>
        <a:p>
          <a:pPr>
            <a:buNone/>
          </a:pPr>
          <a:r>
            <a:rPr lang="en-US" sz="1600"/>
            <a:t>Strategic Advisor 1 to Executive I</a:t>
          </a:r>
        </a:p>
      </dgm:t>
    </dgm:pt>
    <dgm:pt modelId="{C492BEA7-9F1C-4CA0-9CD1-78E952C89B28}" type="parTrans" cxnId="{E0038874-877F-44B9-80F6-567C9C4DA4D8}">
      <dgm:prSet/>
      <dgm:spPr/>
      <dgm:t>
        <a:bodyPr/>
        <a:lstStyle/>
        <a:p>
          <a:endParaRPr lang="en-US"/>
        </a:p>
      </dgm:t>
    </dgm:pt>
    <dgm:pt modelId="{2DC81461-3118-4C11-9953-D6028E4B1EA5}" type="sibTrans" cxnId="{E0038874-877F-44B9-80F6-567C9C4DA4D8}">
      <dgm:prSet/>
      <dgm:spPr/>
      <dgm:t>
        <a:bodyPr/>
        <a:lstStyle/>
        <a:p>
          <a:endParaRPr lang="en-US"/>
        </a:p>
      </dgm:t>
    </dgm:pt>
    <dgm:pt modelId="{76677551-57C5-4D01-AC11-9A06A2A173D6}">
      <dgm:prSet phldrT="[Text]" phldr="0" custT="1"/>
      <dgm:spPr/>
      <dgm:t>
        <a:bodyPr/>
        <a:lstStyle/>
        <a:p>
          <a:pPr>
            <a:buNone/>
          </a:pPr>
          <a:r>
            <a:rPr lang="en-US" sz="1600"/>
            <a:t>Manager 3 to Executive II</a:t>
          </a:r>
        </a:p>
      </dgm:t>
    </dgm:pt>
    <dgm:pt modelId="{980B4F25-B726-41BA-8636-E8AD0732586D}" type="parTrans" cxnId="{B7F39A35-E3B7-4F90-B788-F12EE18EB3A9}">
      <dgm:prSet/>
      <dgm:spPr/>
      <dgm:t>
        <a:bodyPr/>
        <a:lstStyle/>
        <a:p>
          <a:endParaRPr lang="en-US"/>
        </a:p>
      </dgm:t>
    </dgm:pt>
    <dgm:pt modelId="{2CF414CF-3D9E-4B40-B652-8B1B342C60EF}" type="sibTrans" cxnId="{B7F39A35-E3B7-4F90-B788-F12EE18EB3A9}">
      <dgm:prSet/>
      <dgm:spPr/>
      <dgm:t>
        <a:bodyPr/>
        <a:lstStyle/>
        <a:p>
          <a:endParaRPr lang="en-US"/>
        </a:p>
      </dgm:t>
    </dgm:pt>
    <dgm:pt modelId="{F9B04436-88F8-4E78-93A1-8AA5E7F6BC99}">
      <dgm:prSet phldrT="[Text]" phldr="0" custT="1"/>
      <dgm:spPr/>
      <dgm:t>
        <a:bodyPr/>
        <a:lstStyle/>
        <a:p>
          <a:pPr>
            <a:buNone/>
          </a:pPr>
          <a:endParaRPr lang="en-US" sz="1600"/>
        </a:p>
      </dgm:t>
    </dgm:pt>
    <dgm:pt modelId="{B3E3960D-8748-43B5-8E5A-7634E55FC476}" type="sibTrans" cxnId="{C87CFCE0-1A52-446F-BDA2-7539C842A8E8}">
      <dgm:prSet/>
      <dgm:spPr/>
      <dgm:t>
        <a:bodyPr/>
        <a:lstStyle/>
        <a:p>
          <a:endParaRPr lang="en-US"/>
        </a:p>
      </dgm:t>
    </dgm:pt>
    <dgm:pt modelId="{0A3F1CEB-A374-49ED-A919-B5C9B97AA3DC}" type="parTrans" cxnId="{C87CFCE0-1A52-446F-BDA2-7539C842A8E8}">
      <dgm:prSet/>
      <dgm:spPr/>
      <dgm:t>
        <a:bodyPr/>
        <a:lstStyle/>
        <a:p>
          <a:endParaRPr lang="en-US"/>
        </a:p>
      </dgm:t>
    </dgm:pt>
    <dgm:pt modelId="{DBD91E5F-17BA-44FD-99A6-4DAD0075D200}">
      <dgm:prSet phldrT="[Text]" phldr="0" custT="1"/>
      <dgm:spPr/>
      <dgm:t>
        <a:bodyPr/>
        <a:lstStyle/>
        <a:p>
          <a:pPr>
            <a:buNone/>
          </a:pPr>
          <a:endParaRPr lang="en-US" sz="1600"/>
        </a:p>
      </dgm:t>
    </dgm:pt>
    <dgm:pt modelId="{FED58D79-82E5-4F41-9432-08A0FA8C953A}" type="parTrans" cxnId="{7F6AE242-40F6-4317-8673-F8D3EA3EEA7A}">
      <dgm:prSet/>
      <dgm:spPr/>
      <dgm:t>
        <a:bodyPr/>
        <a:lstStyle/>
        <a:p>
          <a:endParaRPr lang="en-US"/>
        </a:p>
      </dgm:t>
    </dgm:pt>
    <dgm:pt modelId="{11FD5A02-7B98-4CAB-9A4C-4FE5E6BF654A}" type="sibTrans" cxnId="{7F6AE242-40F6-4317-8673-F8D3EA3EEA7A}">
      <dgm:prSet/>
      <dgm:spPr/>
      <dgm:t>
        <a:bodyPr/>
        <a:lstStyle/>
        <a:p>
          <a:endParaRPr lang="en-US"/>
        </a:p>
      </dgm:t>
    </dgm:pt>
    <dgm:pt modelId="{A66212EC-B25D-4A84-86B3-A034FE56E36F}">
      <dgm:prSet phldrT="[Text]" phldr="0" custT="1"/>
      <dgm:spPr/>
      <dgm:t>
        <a:bodyPr/>
        <a:lstStyle/>
        <a:p>
          <a:pPr>
            <a:buNone/>
          </a:pPr>
          <a:endParaRPr lang="en-US" sz="1600"/>
        </a:p>
      </dgm:t>
    </dgm:pt>
    <dgm:pt modelId="{40032B32-E791-4E36-884B-A6D52AE5779F}" type="parTrans" cxnId="{30805596-3909-4E7F-AA5D-3414C539695B}">
      <dgm:prSet/>
      <dgm:spPr/>
      <dgm:t>
        <a:bodyPr/>
        <a:lstStyle/>
        <a:p>
          <a:endParaRPr lang="en-US"/>
        </a:p>
      </dgm:t>
    </dgm:pt>
    <dgm:pt modelId="{262153EA-1164-4B3B-912A-33D2621BF274}" type="sibTrans" cxnId="{30805596-3909-4E7F-AA5D-3414C539695B}">
      <dgm:prSet/>
      <dgm:spPr/>
      <dgm:t>
        <a:bodyPr/>
        <a:lstStyle/>
        <a:p>
          <a:endParaRPr lang="en-US"/>
        </a:p>
      </dgm:t>
    </dgm:pt>
    <dgm:pt modelId="{719C5DE0-563D-4486-A4AF-40ABB800B122}">
      <dgm:prSet phldrT="[Text]" phldr="0" custT="1"/>
      <dgm:spPr/>
      <dgm:t>
        <a:bodyPr/>
        <a:lstStyle/>
        <a:p>
          <a:pPr>
            <a:buNone/>
          </a:pPr>
          <a:r>
            <a:rPr lang="en-US" sz="1600"/>
            <a:t> </a:t>
          </a:r>
        </a:p>
      </dgm:t>
    </dgm:pt>
    <dgm:pt modelId="{8561B697-56A9-4B7A-A329-2DA41357EAF5}" type="parTrans" cxnId="{48937970-1F7D-4E8F-AF6F-54314D3384D6}">
      <dgm:prSet/>
      <dgm:spPr/>
      <dgm:t>
        <a:bodyPr/>
        <a:lstStyle/>
        <a:p>
          <a:endParaRPr lang="en-US"/>
        </a:p>
      </dgm:t>
    </dgm:pt>
    <dgm:pt modelId="{7E913DC9-0CC8-4103-9385-E84949FB5AC8}" type="sibTrans" cxnId="{48937970-1F7D-4E8F-AF6F-54314D3384D6}">
      <dgm:prSet/>
      <dgm:spPr/>
      <dgm:t>
        <a:bodyPr/>
        <a:lstStyle/>
        <a:p>
          <a:endParaRPr lang="en-US"/>
        </a:p>
      </dgm:t>
    </dgm:pt>
    <dgm:pt modelId="{9DD5936A-A5D6-4372-8349-C56199C28C93}">
      <dgm:prSet phldrT="[Text]" phldr="0" custT="1"/>
      <dgm:spPr/>
      <dgm:t>
        <a:bodyPr/>
        <a:lstStyle/>
        <a:p>
          <a:pPr>
            <a:buNone/>
          </a:pPr>
          <a:endParaRPr lang="en-US" sz="1600" b="1"/>
        </a:p>
      </dgm:t>
    </dgm:pt>
    <dgm:pt modelId="{F6520A14-5E05-4311-9553-DBE14F3B65AE}" type="parTrans" cxnId="{9F33774F-464E-424B-ABFB-1E82EB1CFBF5}">
      <dgm:prSet/>
      <dgm:spPr/>
      <dgm:t>
        <a:bodyPr/>
        <a:lstStyle/>
        <a:p>
          <a:endParaRPr lang="en-US"/>
        </a:p>
      </dgm:t>
    </dgm:pt>
    <dgm:pt modelId="{72FF6605-1E7C-463F-82CA-BC3ED8B2376D}" type="sibTrans" cxnId="{9F33774F-464E-424B-ABFB-1E82EB1CFBF5}">
      <dgm:prSet/>
      <dgm:spPr/>
      <dgm:t>
        <a:bodyPr/>
        <a:lstStyle/>
        <a:p>
          <a:endParaRPr lang="en-US"/>
        </a:p>
      </dgm:t>
    </dgm:pt>
    <dgm:pt modelId="{F7838D81-8749-4D72-93A3-7EA646D88944}">
      <dgm:prSet phldrT="[Text]" phldr="0" custT="1"/>
      <dgm:spPr/>
      <dgm:t>
        <a:bodyPr/>
        <a:lstStyle/>
        <a:p>
          <a:pPr>
            <a:buNone/>
          </a:pPr>
          <a:r>
            <a:rPr lang="en-US" sz="1600" b="0"/>
            <a:t>   Bailiff to Court Clerk</a:t>
          </a:r>
        </a:p>
      </dgm:t>
    </dgm:pt>
    <dgm:pt modelId="{0EBFDC65-1E04-40E9-A1AB-5E0C4C51786A}" type="parTrans" cxnId="{F795D4DB-2D78-4CC7-A91B-8A0D4F13D4AA}">
      <dgm:prSet/>
      <dgm:spPr/>
      <dgm:t>
        <a:bodyPr/>
        <a:lstStyle/>
        <a:p>
          <a:endParaRPr lang="en-US"/>
        </a:p>
      </dgm:t>
    </dgm:pt>
    <dgm:pt modelId="{AFC4C7C9-D834-4E1C-BEFA-DB7B4B69B307}" type="sibTrans" cxnId="{F795D4DB-2D78-4CC7-A91B-8A0D4F13D4AA}">
      <dgm:prSet/>
      <dgm:spPr/>
      <dgm:t>
        <a:bodyPr/>
        <a:lstStyle/>
        <a:p>
          <a:endParaRPr lang="en-US"/>
        </a:p>
      </dgm:t>
    </dgm:pt>
    <dgm:pt modelId="{42476483-A3A9-4ED4-89E2-DAB866F2BB0C}">
      <dgm:prSet phldrT="[Text]" phldr="0" custT="1"/>
      <dgm:spPr/>
      <dgm:t>
        <a:bodyPr/>
        <a:lstStyle/>
        <a:p>
          <a:pPr rtl="0">
            <a:buNone/>
          </a:pPr>
          <a:r>
            <a:rPr lang="en-US" sz="1600" b="1">
              <a:latin typeface="Aptos Display" panose="02110004020202020204"/>
            </a:rPr>
            <a:t>Moving Seven Positions Into the Civil Service</a:t>
          </a:r>
          <a:endParaRPr lang="en-US" sz="1600" b="1"/>
        </a:p>
      </dgm:t>
    </dgm:pt>
    <dgm:pt modelId="{707DBEFF-078A-4892-B1BC-8F39DEFD10D3}" type="parTrans" cxnId="{070B0B8B-0060-4BA6-96F4-FE79635BB2AD}">
      <dgm:prSet/>
      <dgm:spPr/>
      <dgm:t>
        <a:bodyPr/>
        <a:lstStyle/>
        <a:p>
          <a:endParaRPr lang="en-US"/>
        </a:p>
      </dgm:t>
    </dgm:pt>
    <dgm:pt modelId="{D0C5CC1C-A91E-4663-9A17-F1C4CB9A3692}" type="sibTrans" cxnId="{070B0B8B-0060-4BA6-96F4-FE79635BB2AD}">
      <dgm:prSet/>
      <dgm:spPr/>
      <dgm:t>
        <a:bodyPr/>
        <a:lstStyle/>
        <a:p>
          <a:endParaRPr lang="en-US"/>
        </a:p>
      </dgm:t>
    </dgm:pt>
    <dgm:pt modelId="{E43FD7E2-82CF-437D-B1FA-2D29256398E9}" type="pres">
      <dgm:prSet presAssocID="{8B4E784E-D4DB-4E8D-AA7F-66241AA79439}" presName="Name0" presStyleCnt="0">
        <dgm:presLayoutVars>
          <dgm:dir/>
          <dgm:animLvl val="lvl"/>
          <dgm:resizeHandles val="exact"/>
        </dgm:presLayoutVars>
      </dgm:prSet>
      <dgm:spPr/>
    </dgm:pt>
    <dgm:pt modelId="{5D2442DA-591D-4EC3-90E9-8D63E5749880}" type="pres">
      <dgm:prSet presAssocID="{5A1F63AD-178F-4FAC-8B88-B490C885CDEC}" presName="linNode" presStyleCnt="0"/>
      <dgm:spPr/>
    </dgm:pt>
    <dgm:pt modelId="{F53FD07C-3C2F-4EC3-B119-A54C3C8311C5}" type="pres">
      <dgm:prSet presAssocID="{5A1F63AD-178F-4FAC-8B88-B490C885CDEC}" presName="parentText" presStyleLbl="node1" presStyleIdx="0" presStyleCnt="3">
        <dgm:presLayoutVars>
          <dgm:chMax val="1"/>
          <dgm:bulletEnabled val="1"/>
        </dgm:presLayoutVars>
      </dgm:prSet>
      <dgm:spPr/>
    </dgm:pt>
    <dgm:pt modelId="{346809B0-BE43-43B3-BE27-3F99A33E9668}" type="pres">
      <dgm:prSet presAssocID="{5A1F63AD-178F-4FAC-8B88-B490C885CDEC}" presName="descendantText" presStyleLbl="alignAccFollowNode1" presStyleIdx="0" presStyleCnt="3">
        <dgm:presLayoutVars>
          <dgm:bulletEnabled val="1"/>
        </dgm:presLayoutVars>
      </dgm:prSet>
      <dgm:spPr/>
    </dgm:pt>
    <dgm:pt modelId="{F443627B-1FAB-4D13-A726-DDAA6BE7091C}" type="pres">
      <dgm:prSet presAssocID="{DB0B0F2A-9D9B-47BE-8E9F-2CFCD2889C8A}" presName="sp" presStyleCnt="0"/>
      <dgm:spPr/>
    </dgm:pt>
    <dgm:pt modelId="{D1DD7EB4-5187-4C42-9765-54108A97309B}" type="pres">
      <dgm:prSet presAssocID="{58C84090-1799-4B21-BD8B-C39310B5FD0F}" presName="linNode" presStyleCnt="0"/>
      <dgm:spPr/>
    </dgm:pt>
    <dgm:pt modelId="{70BC22EF-C5B9-42D9-A105-D1F8FF7CC7F8}" type="pres">
      <dgm:prSet presAssocID="{58C84090-1799-4B21-BD8B-C39310B5FD0F}" presName="parentText" presStyleLbl="node1" presStyleIdx="1" presStyleCnt="3">
        <dgm:presLayoutVars>
          <dgm:chMax val="1"/>
          <dgm:bulletEnabled val="1"/>
        </dgm:presLayoutVars>
      </dgm:prSet>
      <dgm:spPr/>
    </dgm:pt>
    <dgm:pt modelId="{726D59BA-3A75-49E3-A110-6AEFD68F882B}" type="pres">
      <dgm:prSet presAssocID="{58C84090-1799-4B21-BD8B-C39310B5FD0F}" presName="descendantText" presStyleLbl="alignAccFollowNode1" presStyleIdx="1" presStyleCnt="3">
        <dgm:presLayoutVars>
          <dgm:bulletEnabled val="1"/>
        </dgm:presLayoutVars>
      </dgm:prSet>
      <dgm:spPr/>
    </dgm:pt>
    <dgm:pt modelId="{D663B781-0832-4A24-B1BD-73B0BF019057}" type="pres">
      <dgm:prSet presAssocID="{332DF1DA-12C5-4E6A-BE55-C36F6E43328C}" presName="sp" presStyleCnt="0"/>
      <dgm:spPr/>
    </dgm:pt>
    <dgm:pt modelId="{8A319367-BD6B-4796-8660-9C5135DE913F}" type="pres">
      <dgm:prSet presAssocID="{2B31AE73-9293-4064-B991-EC633323B845}" presName="linNode" presStyleCnt="0"/>
      <dgm:spPr/>
    </dgm:pt>
    <dgm:pt modelId="{C189FD8C-0075-4152-BA50-FDC8D3DCC37E}" type="pres">
      <dgm:prSet presAssocID="{2B31AE73-9293-4064-B991-EC633323B845}" presName="parentText" presStyleLbl="node1" presStyleIdx="2" presStyleCnt="3">
        <dgm:presLayoutVars>
          <dgm:chMax val="1"/>
          <dgm:bulletEnabled val="1"/>
        </dgm:presLayoutVars>
      </dgm:prSet>
      <dgm:spPr/>
    </dgm:pt>
    <dgm:pt modelId="{D3E4AF22-E10E-41B4-81CC-B4FE7F3FF155}" type="pres">
      <dgm:prSet presAssocID="{2B31AE73-9293-4064-B991-EC633323B845}" presName="descendantText" presStyleLbl="alignAccFollowNode1" presStyleIdx="2" presStyleCnt="3" custLinFactNeighborX="-6362" custLinFactNeighborY="-617">
        <dgm:presLayoutVars>
          <dgm:bulletEnabled val="1"/>
        </dgm:presLayoutVars>
      </dgm:prSet>
      <dgm:spPr/>
    </dgm:pt>
  </dgm:ptLst>
  <dgm:cxnLst>
    <dgm:cxn modelId="{5A098B15-2E7C-4358-898E-88F1B445A549}" type="presOf" srcId="{414EE6D4-54F0-4C94-A611-8AC66BEDBAAE}" destId="{726D59BA-3A75-49E3-A110-6AEFD68F882B}" srcOrd="0" destOrd="1" presId="urn:microsoft.com/office/officeart/2005/8/layout/vList5"/>
    <dgm:cxn modelId="{6A8EFF2F-F6FC-4279-A47D-2FA05E0DCD15}" srcId="{58C84090-1799-4B21-BD8B-C39310B5FD0F}" destId="{173B6A1E-0A20-40DC-9C4F-54845638CA80}" srcOrd="0" destOrd="0" parTransId="{F01149E9-0CD7-4683-8391-0D0E650AD3D4}" sibTransId="{6A6836F2-F13D-418E-A286-885F77AE8250}"/>
    <dgm:cxn modelId="{B7F39A35-E3B7-4F90-B788-F12EE18EB3A9}" srcId="{5A1F63AD-178F-4FAC-8B88-B490C885CDEC}" destId="{76677551-57C5-4D01-AC11-9A06A2A173D6}" srcOrd="2" destOrd="0" parTransId="{980B4F25-B726-41BA-8636-E8AD0732586D}" sibTransId="{2CF414CF-3D9E-4B40-B652-8B1B342C60EF}"/>
    <dgm:cxn modelId="{7F6AE242-40F6-4317-8673-F8D3EA3EEA7A}" srcId="{2B31AE73-9293-4064-B991-EC633323B845}" destId="{DBD91E5F-17BA-44FD-99A6-4DAD0075D200}" srcOrd="4" destOrd="0" parTransId="{FED58D79-82E5-4F41-9432-08A0FA8C953A}" sibTransId="{11FD5A02-7B98-4CAB-9A4C-4FE5E6BF654A}"/>
    <dgm:cxn modelId="{2B338E46-2963-4C92-A70B-A7671B60ED99}" type="presOf" srcId="{F9B04436-88F8-4E78-93A1-8AA5E7F6BC99}" destId="{D3E4AF22-E10E-41B4-81CC-B4FE7F3FF155}" srcOrd="0" destOrd="0" presId="urn:microsoft.com/office/officeart/2005/8/layout/vList5"/>
    <dgm:cxn modelId="{4130004A-A9BB-4B85-A366-E2FDC4EB36A7}" type="presOf" srcId="{80CE91CD-E419-4E7A-8E59-F18CA0D56D7B}" destId="{346809B0-BE43-43B3-BE27-3F99A33E9668}" srcOrd="0" destOrd="1" presId="urn:microsoft.com/office/officeart/2005/8/layout/vList5"/>
    <dgm:cxn modelId="{2011596B-D30B-42FF-9D60-DAC2A6C29D2A}" type="presOf" srcId="{5A1F63AD-178F-4FAC-8B88-B490C885CDEC}" destId="{F53FD07C-3C2F-4EC3-B119-A54C3C8311C5}" srcOrd="0" destOrd="0" presId="urn:microsoft.com/office/officeart/2005/8/layout/vList5"/>
    <dgm:cxn modelId="{AB20444C-698B-4C00-803B-19A0A42FC264}" type="presOf" srcId="{DBD91E5F-17BA-44FD-99A6-4DAD0075D200}" destId="{D3E4AF22-E10E-41B4-81CC-B4FE7F3FF155}" srcOrd="0" destOrd="4" presId="urn:microsoft.com/office/officeart/2005/8/layout/vList5"/>
    <dgm:cxn modelId="{836FC86E-82C4-42BF-82A2-055E1C168CDC}" type="presOf" srcId="{A66212EC-B25D-4A84-86B3-A034FE56E36F}" destId="{D3E4AF22-E10E-41B4-81CC-B4FE7F3FF155}" srcOrd="0" destOrd="5" presId="urn:microsoft.com/office/officeart/2005/8/layout/vList5"/>
    <dgm:cxn modelId="{9F33774F-464E-424B-ABFB-1E82EB1CFBF5}" srcId="{2B31AE73-9293-4064-B991-EC633323B845}" destId="{9DD5936A-A5D6-4372-8349-C56199C28C93}" srcOrd="1" destOrd="0" parTransId="{F6520A14-5E05-4311-9553-DBE14F3B65AE}" sibTransId="{72FF6605-1E7C-463F-82CA-BC3ED8B2376D}"/>
    <dgm:cxn modelId="{48937970-1F7D-4E8F-AF6F-54314D3384D6}" srcId="{2B31AE73-9293-4064-B991-EC633323B845}" destId="{719C5DE0-563D-4486-A4AF-40ABB800B122}" srcOrd="6" destOrd="0" parTransId="{8561B697-56A9-4B7A-A329-2DA41357EAF5}" sibTransId="{7E913DC9-0CC8-4103-9385-E84949FB5AC8}"/>
    <dgm:cxn modelId="{DD989770-8FE9-45A0-95E3-D758DC8359A9}" srcId="{58C84090-1799-4B21-BD8B-C39310B5FD0F}" destId="{23941D27-F744-4F25-A20B-145E9C8FA11C}" srcOrd="2" destOrd="0" parTransId="{6549CD35-BF92-48AF-AA08-3A96FFA5E19F}" sibTransId="{9E230924-523C-40C3-8314-01262B770DBF}"/>
    <dgm:cxn modelId="{A5AAED50-C7D7-4E98-ABD5-77C96963BD2F}" type="presOf" srcId="{2B31AE73-9293-4064-B991-EC633323B845}" destId="{C189FD8C-0075-4152-BA50-FDC8D3DCC37E}" srcOrd="0" destOrd="0" presId="urn:microsoft.com/office/officeart/2005/8/layout/vList5"/>
    <dgm:cxn modelId="{E0038874-877F-44B9-80F6-567C9C4DA4D8}" srcId="{5A1F63AD-178F-4FAC-8B88-B490C885CDEC}" destId="{80CE91CD-E419-4E7A-8E59-F18CA0D56D7B}" srcOrd="1" destOrd="0" parTransId="{C492BEA7-9F1C-4CA0-9CD1-78E952C89B28}" sibTransId="{2DC81461-3118-4C11-9953-D6028E4B1EA5}"/>
    <dgm:cxn modelId="{26635C76-F7DF-497A-BA53-D81A2522BA42}" type="presOf" srcId="{42476483-A3A9-4ED4-89E2-DAB866F2BB0C}" destId="{D3E4AF22-E10E-41B4-81CC-B4FE7F3FF155}" srcOrd="0" destOrd="2" presId="urn:microsoft.com/office/officeart/2005/8/layout/vList5"/>
    <dgm:cxn modelId="{A6788F56-ABD9-4D71-AD4E-19200278DD35}" srcId="{8B4E784E-D4DB-4E8D-AA7F-66241AA79439}" destId="{58C84090-1799-4B21-BD8B-C39310B5FD0F}" srcOrd="1" destOrd="0" parTransId="{38E7DF91-841F-484C-A128-A5EAE35A8906}" sibTransId="{332DF1DA-12C5-4E6A-BE55-C36F6E43328C}"/>
    <dgm:cxn modelId="{1A90F386-BDD2-43B6-809A-39D517C9BA29}" type="presOf" srcId="{173B6A1E-0A20-40DC-9C4F-54845638CA80}" destId="{726D59BA-3A75-49E3-A110-6AEFD68F882B}" srcOrd="0" destOrd="0" presId="urn:microsoft.com/office/officeart/2005/8/layout/vList5"/>
    <dgm:cxn modelId="{070B0B8B-0060-4BA6-96F4-FE79635BB2AD}" srcId="{2B31AE73-9293-4064-B991-EC633323B845}" destId="{42476483-A3A9-4ED4-89E2-DAB866F2BB0C}" srcOrd="2" destOrd="0" parTransId="{707DBEFF-078A-4892-B1BC-8F39DEFD10D3}" sibTransId="{D0C5CC1C-A91E-4663-9A17-F1C4CB9A3692}"/>
    <dgm:cxn modelId="{30805596-3909-4E7F-AA5D-3414C539695B}" srcId="{2B31AE73-9293-4064-B991-EC633323B845}" destId="{A66212EC-B25D-4A84-86B3-A034FE56E36F}" srcOrd="5" destOrd="0" parTransId="{40032B32-E791-4E36-884B-A6D52AE5779F}" sibTransId="{262153EA-1164-4B3B-912A-33D2621BF274}"/>
    <dgm:cxn modelId="{74993B9C-6F8B-477A-A7CA-D6B1C6EAF746}" type="presOf" srcId="{719C5DE0-563D-4486-A4AF-40ABB800B122}" destId="{D3E4AF22-E10E-41B4-81CC-B4FE7F3FF155}" srcOrd="0" destOrd="6" presId="urn:microsoft.com/office/officeart/2005/8/layout/vList5"/>
    <dgm:cxn modelId="{4CEC64A2-60AF-43BC-BC00-0F0BAE539020}" type="presOf" srcId="{F7838D81-8749-4D72-93A3-7EA646D88944}" destId="{D3E4AF22-E10E-41B4-81CC-B4FE7F3FF155}" srcOrd="0" destOrd="3" presId="urn:microsoft.com/office/officeart/2005/8/layout/vList5"/>
    <dgm:cxn modelId="{89E69DAE-A499-4AF7-B841-C06D67124AF7}" type="presOf" srcId="{9DD5936A-A5D6-4372-8349-C56199C28C93}" destId="{D3E4AF22-E10E-41B4-81CC-B4FE7F3FF155}" srcOrd="0" destOrd="1" presId="urn:microsoft.com/office/officeart/2005/8/layout/vList5"/>
    <dgm:cxn modelId="{7A4713BA-A210-4372-BDEB-45EA6975B119}" type="presOf" srcId="{76677551-57C5-4D01-AC11-9A06A2A173D6}" destId="{346809B0-BE43-43B3-BE27-3F99A33E9668}" srcOrd="0" destOrd="2" presId="urn:microsoft.com/office/officeart/2005/8/layout/vList5"/>
    <dgm:cxn modelId="{7EFA1DBD-0073-4DB9-8EEB-8498453314C8}" srcId="{58C84090-1799-4B21-BD8B-C39310B5FD0F}" destId="{414EE6D4-54F0-4C94-A611-8AC66BEDBAAE}" srcOrd="1" destOrd="0" parTransId="{B12A9AC7-FC80-4C7D-8E7E-3E44C9D3C84E}" sibTransId="{59D70FC1-B6AD-490F-AF4D-044B3F32A127}"/>
    <dgm:cxn modelId="{5EC7F7CC-2EE7-46B9-A27D-3A877DA36834}" type="presOf" srcId="{58C84090-1799-4B21-BD8B-C39310B5FD0F}" destId="{70BC22EF-C5B9-42D9-A105-D1F8FF7CC7F8}" srcOrd="0" destOrd="0" presId="urn:microsoft.com/office/officeart/2005/8/layout/vList5"/>
    <dgm:cxn modelId="{53C5FFD5-B6FD-4B09-9502-1AF834E4C925}" srcId="{8B4E784E-D4DB-4E8D-AA7F-66241AA79439}" destId="{2B31AE73-9293-4064-B991-EC633323B845}" srcOrd="2" destOrd="0" parTransId="{76B5D1F4-3B57-4072-9FD8-BA07C3F12AC5}" sibTransId="{F66683E0-5BBE-40DA-91EF-2B138FE41D24}"/>
    <dgm:cxn modelId="{3DC58FDB-22BD-43C8-81DD-5A38CA2DA38B}" srcId="{8B4E784E-D4DB-4E8D-AA7F-66241AA79439}" destId="{5A1F63AD-178F-4FAC-8B88-B490C885CDEC}" srcOrd="0" destOrd="0" parTransId="{9926B7FA-3E32-4EBF-BD1A-372AB83F83C5}" sibTransId="{DB0B0F2A-9D9B-47BE-8E9F-2CFCD2889C8A}"/>
    <dgm:cxn modelId="{F795D4DB-2D78-4CC7-A91B-8A0D4F13D4AA}" srcId="{2B31AE73-9293-4064-B991-EC633323B845}" destId="{F7838D81-8749-4D72-93A3-7EA646D88944}" srcOrd="3" destOrd="0" parTransId="{0EBFDC65-1E04-40E9-A1AB-5E0C4C51786A}" sibTransId="{AFC4C7C9-D834-4E1C-BEFA-DB7B4B69B307}"/>
    <dgm:cxn modelId="{286FC4DD-EEF8-4172-AB27-614781A0247D}" type="presOf" srcId="{8B4E784E-D4DB-4E8D-AA7F-66241AA79439}" destId="{E43FD7E2-82CF-437D-B1FA-2D29256398E9}" srcOrd="0" destOrd="0" presId="urn:microsoft.com/office/officeart/2005/8/layout/vList5"/>
    <dgm:cxn modelId="{C87CFCE0-1A52-446F-BDA2-7539C842A8E8}" srcId="{2B31AE73-9293-4064-B991-EC633323B845}" destId="{F9B04436-88F8-4E78-93A1-8AA5E7F6BC99}" srcOrd="0" destOrd="0" parTransId="{0A3F1CEB-A374-49ED-A919-B5C9B97AA3DC}" sibTransId="{B3E3960D-8748-43B5-8E5A-7634E55FC476}"/>
    <dgm:cxn modelId="{0F3CF8E7-FC73-4400-BD1E-70AE072429AE}" type="presOf" srcId="{FC547F7D-64E0-42C8-938A-7B16A7F72682}" destId="{346809B0-BE43-43B3-BE27-3F99A33E9668}" srcOrd="0" destOrd="0" presId="urn:microsoft.com/office/officeart/2005/8/layout/vList5"/>
    <dgm:cxn modelId="{FD8C43E9-C25A-4B0E-9345-343424558C87}" srcId="{5A1F63AD-178F-4FAC-8B88-B490C885CDEC}" destId="{FC547F7D-64E0-42C8-938A-7B16A7F72682}" srcOrd="0" destOrd="0" parTransId="{9DE251F6-B154-4011-85AA-80DEFE61C7D1}" sibTransId="{FF17CF04-D761-481E-AF6A-C7B9271200F6}"/>
    <dgm:cxn modelId="{2D4A54ED-E23A-4908-9A91-D6EB5D88B3AD}" type="presOf" srcId="{23941D27-F744-4F25-A20B-145E9C8FA11C}" destId="{726D59BA-3A75-49E3-A110-6AEFD68F882B}" srcOrd="0" destOrd="2" presId="urn:microsoft.com/office/officeart/2005/8/layout/vList5"/>
    <dgm:cxn modelId="{1362B978-DB9C-45FB-95D0-9FB9824B01AF}" type="presParOf" srcId="{E43FD7E2-82CF-437D-B1FA-2D29256398E9}" destId="{5D2442DA-591D-4EC3-90E9-8D63E5749880}" srcOrd="0" destOrd="0" presId="urn:microsoft.com/office/officeart/2005/8/layout/vList5"/>
    <dgm:cxn modelId="{58CFD624-CDF5-46CB-9CE6-EF61CB979EE1}" type="presParOf" srcId="{5D2442DA-591D-4EC3-90E9-8D63E5749880}" destId="{F53FD07C-3C2F-4EC3-B119-A54C3C8311C5}" srcOrd="0" destOrd="0" presId="urn:microsoft.com/office/officeart/2005/8/layout/vList5"/>
    <dgm:cxn modelId="{62F9019B-0A45-415D-8A70-4A622DF3212A}" type="presParOf" srcId="{5D2442DA-591D-4EC3-90E9-8D63E5749880}" destId="{346809B0-BE43-43B3-BE27-3F99A33E9668}" srcOrd="1" destOrd="0" presId="urn:microsoft.com/office/officeart/2005/8/layout/vList5"/>
    <dgm:cxn modelId="{EA4EA5E3-8F5C-4664-B073-BA8120AC88E4}" type="presParOf" srcId="{E43FD7E2-82CF-437D-B1FA-2D29256398E9}" destId="{F443627B-1FAB-4D13-A726-DDAA6BE7091C}" srcOrd="1" destOrd="0" presId="urn:microsoft.com/office/officeart/2005/8/layout/vList5"/>
    <dgm:cxn modelId="{CEB67DD6-D648-4964-9A71-A4AA2ABB496D}" type="presParOf" srcId="{E43FD7E2-82CF-437D-B1FA-2D29256398E9}" destId="{D1DD7EB4-5187-4C42-9765-54108A97309B}" srcOrd="2" destOrd="0" presId="urn:microsoft.com/office/officeart/2005/8/layout/vList5"/>
    <dgm:cxn modelId="{BAFD2F74-EA34-49D6-9668-D13BCDC02885}" type="presParOf" srcId="{D1DD7EB4-5187-4C42-9765-54108A97309B}" destId="{70BC22EF-C5B9-42D9-A105-D1F8FF7CC7F8}" srcOrd="0" destOrd="0" presId="urn:microsoft.com/office/officeart/2005/8/layout/vList5"/>
    <dgm:cxn modelId="{EC3E0CE7-039E-4E07-A8E7-B51D600C3D33}" type="presParOf" srcId="{D1DD7EB4-5187-4C42-9765-54108A97309B}" destId="{726D59BA-3A75-49E3-A110-6AEFD68F882B}" srcOrd="1" destOrd="0" presId="urn:microsoft.com/office/officeart/2005/8/layout/vList5"/>
    <dgm:cxn modelId="{ACF1DD29-67B7-4589-862F-F56F3144ACF3}" type="presParOf" srcId="{E43FD7E2-82CF-437D-B1FA-2D29256398E9}" destId="{D663B781-0832-4A24-B1BD-73B0BF019057}" srcOrd="3" destOrd="0" presId="urn:microsoft.com/office/officeart/2005/8/layout/vList5"/>
    <dgm:cxn modelId="{330DB03D-89F9-4418-B467-F87DC6C81B95}" type="presParOf" srcId="{E43FD7E2-82CF-437D-B1FA-2D29256398E9}" destId="{8A319367-BD6B-4796-8660-9C5135DE913F}" srcOrd="4" destOrd="0" presId="urn:microsoft.com/office/officeart/2005/8/layout/vList5"/>
    <dgm:cxn modelId="{54190E40-E6BD-4B1B-8D98-F3406923CBBB}" type="presParOf" srcId="{8A319367-BD6B-4796-8660-9C5135DE913F}" destId="{C189FD8C-0075-4152-BA50-FDC8D3DCC37E}" srcOrd="0" destOrd="0" presId="urn:microsoft.com/office/officeart/2005/8/layout/vList5"/>
    <dgm:cxn modelId="{4865E458-FE0B-4F11-A9C2-52564F871DB6}" type="presParOf" srcId="{8A319367-BD6B-4796-8660-9C5135DE913F}" destId="{D3E4AF22-E10E-41B4-81CC-B4FE7F3FF15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809B0-BE43-43B3-BE27-3F99A33E9668}">
      <dsp:nvSpPr>
        <dsp:cNvPr id="0" name=""/>
        <dsp:cNvSpPr/>
      </dsp:nvSpPr>
      <dsp:spPr>
        <a:xfrm rot="5400000">
          <a:off x="3602416" y="-1114681"/>
          <a:ext cx="1482566" cy="408818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None/>
          </a:pPr>
          <a:r>
            <a:rPr lang="en-US" sz="1600" b="1" kern="1200">
              <a:latin typeface="Aptos Display" panose="02110004020202020204"/>
            </a:rPr>
            <a:t>Moving Two Positions Out of the Civil Service</a:t>
          </a:r>
          <a:endParaRPr lang="en-US" sz="1600" b="1" kern="1200"/>
        </a:p>
        <a:p>
          <a:pPr marL="171450" lvl="1" indent="-171450" algn="l" defTabSz="711200">
            <a:lnSpc>
              <a:spcPct val="90000"/>
            </a:lnSpc>
            <a:spcBef>
              <a:spcPct val="0"/>
            </a:spcBef>
            <a:spcAft>
              <a:spcPct val="15000"/>
            </a:spcAft>
            <a:buNone/>
          </a:pPr>
          <a:r>
            <a:rPr lang="en-US" sz="1600" kern="1200"/>
            <a:t>Strategic Advisor 1 to Executive I</a:t>
          </a:r>
        </a:p>
        <a:p>
          <a:pPr marL="171450" lvl="1" indent="-171450" algn="l" defTabSz="711200">
            <a:lnSpc>
              <a:spcPct val="90000"/>
            </a:lnSpc>
            <a:spcBef>
              <a:spcPct val="0"/>
            </a:spcBef>
            <a:spcAft>
              <a:spcPct val="15000"/>
            </a:spcAft>
            <a:buNone/>
          </a:pPr>
          <a:r>
            <a:rPr lang="en-US" sz="1600" kern="1200"/>
            <a:t>Manager 3 to Executive II</a:t>
          </a:r>
        </a:p>
      </dsp:txBody>
      <dsp:txXfrm rot="-5400000">
        <a:off x="2299606" y="260502"/>
        <a:ext cx="4015814" cy="1337820"/>
      </dsp:txXfrm>
    </dsp:sp>
    <dsp:sp modelId="{F53FD07C-3C2F-4EC3-B119-A54C3C8311C5}">
      <dsp:nvSpPr>
        <dsp:cNvPr id="0" name=""/>
        <dsp:cNvSpPr/>
      </dsp:nvSpPr>
      <dsp:spPr>
        <a:xfrm>
          <a:off x="0" y="2807"/>
          <a:ext cx="2299605" cy="18532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US" sz="3300" kern="1200"/>
            <a:t>Seattle City Light</a:t>
          </a:r>
        </a:p>
      </dsp:txBody>
      <dsp:txXfrm>
        <a:off x="90466" y="93273"/>
        <a:ext cx="2118673" cy="1672275"/>
      </dsp:txXfrm>
    </dsp:sp>
    <dsp:sp modelId="{726D59BA-3A75-49E3-A110-6AEFD68F882B}">
      <dsp:nvSpPr>
        <dsp:cNvPr id="0" name=""/>
        <dsp:cNvSpPr/>
      </dsp:nvSpPr>
      <dsp:spPr>
        <a:xfrm rot="5400000">
          <a:off x="3602416" y="831186"/>
          <a:ext cx="1482566" cy="408818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None/>
          </a:pPr>
          <a:r>
            <a:rPr lang="en-US" sz="1600" b="1" kern="1200">
              <a:latin typeface="Aptos Display" panose="02110004020202020204"/>
            </a:rPr>
            <a:t>Moving Two Positions Out of the Civil Service</a:t>
          </a:r>
          <a:endParaRPr lang="en-US" sz="1600" b="1" kern="1200"/>
        </a:p>
        <a:p>
          <a:pPr marL="171450" lvl="1" indent="-171450" algn="l" defTabSz="711200">
            <a:lnSpc>
              <a:spcPct val="90000"/>
            </a:lnSpc>
            <a:spcBef>
              <a:spcPct val="0"/>
            </a:spcBef>
            <a:spcAft>
              <a:spcPct val="15000"/>
            </a:spcAft>
            <a:buNone/>
          </a:pPr>
          <a:r>
            <a:rPr lang="en-US" sz="1600" kern="1200"/>
            <a:t>Strategic Advisor 3 to Executive II</a:t>
          </a:r>
        </a:p>
        <a:p>
          <a:pPr marL="171450" lvl="1" indent="-171450" algn="l" defTabSz="711200">
            <a:lnSpc>
              <a:spcPct val="90000"/>
            </a:lnSpc>
            <a:spcBef>
              <a:spcPct val="0"/>
            </a:spcBef>
            <a:spcAft>
              <a:spcPct val="15000"/>
            </a:spcAft>
            <a:buNone/>
          </a:pPr>
          <a:r>
            <a:rPr lang="en-US" sz="1600" kern="1200"/>
            <a:t>Strategic Advisor 3 to Executive II</a:t>
          </a:r>
        </a:p>
      </dsp:txBody>
      <dsp:txXfrm rot="-5400000">
        <a:off x="2299606" y="2206370"/>
        <a:ext cx="4015814" cy="1337820"/>
      </dsp:txXfrm>
    </dsp:sp>
    <dsp:sp modelId="{70BC22EF-C5B9-42D9-A105-D1F8FF7CC7F8}">
      <dsp:nvSpPr>
        <dsp:cNvPr id="0" name=""/>
        <dsp:cNvSpPr/>
      </dsp:nvSpPr>
      <dsp:spPr>
        <a:xfrm>
          <a:off x="0" y="1948676"/>
          <a:ext cx="2299605" cy="18532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US" sz="3300" kern="1200"/>
            <a:t>Seattle Public Utilities</a:t>
          </a:r>
        </a:p>
      </dsp:txBody>
      <dsp:txXfrm>
        <a:off x="90466" y="2039142"/>
        <a:ext cx="2118673" cy="1672275"/>
      </dsp:txXfrm>
    </dsp:sp>
    <dsp:sp modelId="{D3E4AF22-E10E-41B4-81CC-B4FE7F3FF155}">
      <dsp:nvSpPr>
        <dsp:cNvPr id="0" name=""/>
        <dsp:cNvSpPr/>
      </dsp:nvSpPr>
      <dsp:spPr>
        <a:xfrm rot="5400000">
          <a:off x="3456115" y="2767907"/>
          <a:ext cx="1482566" cy="408818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None/>
          </a:pPr>
          <a:endParaRPr lang="en-US" sz="1600" kern="1200"/>
        </a:p>
        <a:p>
          <a:pPr marL="171450" lvl="1" indent="-171450" algn="l" defTabSz="711200">
            <a:lnSpc>
              <a:spcPct val="90000"/>
            </a:lnSpc>
            <a:spcBef>
              <a:spcPct val="0"/>
            </a:spcBef>
            <a:spcAft>
              <a:spcPct val="15000"/>
            </a:spcAft>
            <a:buNone/>
          </a:pPr>
          <a:endParaRPr lang="en-US" sz="1600" b="1" kern="1200"/>
        </a:p>
        <a:p>
          <a:pPr marL="171450" lvl="1" indent="-171450" algn="l" defTabSz="711200" rtl="0">
            <a:lnSpc>
              <a:spcPct val="90000"/>
            </a:lnSpc>
            <a:spcBef>
              <a:spcPct val="0"/>
            </a:spcBef>
            <a:spcAft>
              <a:spcPct val="15000"/>
            </a:spcAft>
            <a:buNone/>
          </a:pPr>
          <a:r>
            <a:rPr lang="en-US" sz="1600" b="1" kern="1200">
              <a:latin typeface="Aptos Display" panose="02110004020202020204"/>
            </a:rPr>
            <a:t>Moving Seven Positions Into the Civil Service</a:t>
          </a:r>
          <a:endParaRPr lang="en-US" sz="1600" b="1" kern="1200"/>
        </a:p>
        <a:p>
          <a:pPr marL="171450" lvl="1" indent="-171450" algn="l" defTabSz="711200">
            <a:lnSpc>
              <a:spcPct val="90000"/>
            </a:lnSpc>
            <a:spcBef>
              <a:spcPct val="0"/>
            </a:spcBef>
            <a:spcAft>
              <a:spcPct val="15000"/>
            </a:spcAft>
            <a:buNone/>
          </a:pPr>
          <a:r>
            <a:rPr lang="en-US" sz="1600" b="0" kern="1200"/>
            <a:t>   Bailiff to Court Clerk</a:t>
          </a:r>
        </a:p>
        <a:p>
          <a:pPr marL="171450" lvl="1" indent="-171450" algn="l" defTabSz="711200">
            <a:lnSpc>
              <a:spcPct val="90000"/>
            </a:lnSpc>
            <a:spcBef>
              <a:spcPct val="0"/>
            </a:spcBef>
            <a:spcAft>
              <a:spcPct val="15000"/>
            </a:spcAft>
            <a:buNone/>
          </a:pPr>
          <a:endParaRPr lang="en-US" sz="1600" kern="1200"/>
        </a:p>
        <a:p>
          <a:pPr marL="171450" lvl="1" indent="-171450" algn="l" defTabSz="711200">
            <a:lnSpc>
              <a:spcPct val="90000"/>
            </a:lnSpc>
            <a:spcBef>
              <a:spcPct val="0"/>
            </a:spcBef>
            <a:spcAft>
              <a:spcPct val="15000"/>
            </a:spcAft>
            <a:buNone/>
          </a:pPr>
          <a:endParaRPr lang="en-US" sz="1600" kern="1200"/>
        </a:p>
        <a:p>
          <a:pPr marL="171450" lvl="1" indent="-171450" algn="l" defTabSz="711200">
            <a:lnSpc>
              <a:spcPct val="90000"/>
            </a:lnSpc>
            <a:spcBef>
              <a:spcPct val="0"/>
            </a:spcBef>
            <a:spcAft>
              <a:spcPct val="15000"/>
            </a:spcAft>
            <a:buNone/>
          </a:pPr>
          <a:r>
            <a:rPr lang="en-US" sz="1600" kern="1200"/>
            <a:t> </a:t>
          </a:r>
        </a:p>
      </dsp:txBody>
      <dsp:txXfrm rot="-5400000">
        <a:off x="2153305" y="4143091"/>
        <a:ext cx="4015814" cy="1337820"/>
      </dsp:txXfrm>
    </dsp:sp>
    <dsp:sp modelId="{C189FD8C-0075-4152-BA50-FDC8D3DCC37E}">
      <dsp:nvSpPr>
        <dsp:cNvPr id="0" name=""/>
        <dsp:cNvSpPr/>
      </dsp:nvSpPr>
      <dsp:spPr>
        <a:xfrm>
          <a:off x="0" y="3894544"/>
          <a:ext cx="2299605" cy="18532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US" sz="3300" kern="1200"/>
            <a:t>Seattle Municipal Court</a:t>
          </a:r>
        </a:p>
      </dsp:txBody>
      <dsp:txXfrm>
        <a:off x="90466" y="3985010"/>
        <a:ext cx="2118673" cy="167227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510DE8-A169-4256-B37E-DB9F066491F4}"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F55C55-DDB2-48B2-9ECA-0B3847D3E584}" type="slidenum">
              <a:rPr lang="en-US" smtClean="0"/>
              <a:t>‹#›</a:t>
            </a:fld>
            <a:endParaRPr lang="en-US"/>
          </a:p>
        </p:txBody>
      </p:sp>
    </p:spTree>
    <p:extLst>
      <p:ext uri="{BB962C8B-B14F-4D97-AF65-F5344CB8AC3E}">
        <p14:creationId xmlns:p14="http://schemas.microsoft.com/office/powerpoint/2010/main" val="3768371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B5B601-4A1D-4CA9-A3E2-39DC119CF784}" type="slidenum">
              <a:rPr lang="en-US" smtClean="0"/>
              <a:t>1</a:t>
            </a:fld>
            <a:endParaRPr lang="en-US"/>
          </a:p>
        </p:txBody>
      </p:sp>
    </p:spTree>
    <p:extLst>
      <p:ext uri="{BB962C8B-B14F-4D97-AF65-F5344CB8AC3E}">
        <p14:creationId xmlns:p14="http://schemas.microsoft.com/office/powerpoint/2010/main" val="2066183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B5B601-4A1D-4CA9-A3E2-39DC119CF784}" type="slidenum">
              <a:rPr lang="en-US" smtClean="0"/>
              <a:t>2</a:t>
            </a:fld>
            <a:endParaRPr lang="en-US"/>
          </a:p>
        </p:txBody>
      </p:sp>
    </p:spTree>
    <p:extLst>
      <p:ext uri="{BB962C8B-B14F-4D97-AF65-F5344CB8AC3E}">
        <p14:creationId xmlns:p14="http://schemas.microsoft.com/office/powerpoint/2010/main" val="1490069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55C55-DDB2-48B2-9ECA-0B3847D3E584}" type="slidenum">
              <a:rPr lang="en-US" smtClean="0"/>
              <a:t>5</a:t>
            </a:fld>
            <a:endParaRPr lang="en-US"/>
          </a:p>
        </p:txBody>
      </p:sp>
    </p:spTree>
    <p:extLst>
      <p:ext uri="{BB962C8B-B14F-4D97-AF65-F5344CB8AC3E}">
        <p14:creationId xmlns:p14="http://schemas.microsoft.com/office/powerpoint/2010/main" val="2489092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55C55-DDB2-48B2-9ECA-0B3847D3E584}" type="slidenum">
              <a:rPr lang="en-US" smtClean="0"/>
              <a:t>9</a:t>
            </a:fld>
            <a:endParaRPr lang="en-US"/>
          </a:p>
        </p:txBody>
      </p:sp>
    </p:spTree>
    <p:extLst>
      <p:ext uri="{BB962C8B-B14F-4D97-AF65-F5344CB8AC3E}">
        <p14:creationId xmlns:p14="http://schemas.microsoft.com/office/powerpoint/2010/main" val="1914591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55C55-DDB2-48B2-9ECA-0B3847D3E584}" type="slidenum">
              <a:rPr lang="en-US" smtClean="0"/>
              <a:t>12</a:t>
            </a:fld>
            <a:endParaRPr lang="en-US"/>
          </a:p>
        </p:txBody>
      </p:sp>
    </p:spTree>
    <p:extLst>
      <p:ext uri="{BB962C8B-B14F-4D97-AF65-F5344CB8AC3E}">
        <p14:creationId xmlns:p14="http://schemas.microsoft.com/office/powerpoint/2010/main" val="3818927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55C55-DDB2-48B2-9ECA-0B3847D3E584}" type="slidenum">
              <a:rPr lang="en-US" smtClean="0"/>
              <a:t>15</a:t>
            </a:fld>
            <a:endParaRPr lang="en-US"/>
          </a:p>
        </p:txBody>
      </p:sp>
    </p:spTree>
    <p:extLst>
      <p:ext uri="{BB962C8B-B14F-4D97-AF65-F5344CB8AC3E}">
        <p14:creationId xmlns:p14="http://schemas.microsoft.com/office/powerpoint/2010/main" val="2184396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55C55-DDB2-48B2-9ECA-0B3847D3E584}" type="slidenum">
              <a:rPr lang="en-US" smtClean="0"/>
              <a:t>16</a:t>
            </a:fld>
            <a:endParaRPr lang="en-US"/>
          </a:p>
        </p:txBody>
      </p:sp>
    </p:spTree>
    <p:extLst>
      <p:ext uri="{BB962C8B-B14F-4D97-AF65-F5344CB8AC3E}">
        <p14:creationId xmlns:p14="http://schemas.microsoft.com/office/powerpoint/2010/main" val="3842609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55C55-DDB2-48B2-9ECA-0B3847D3E584}" type="slidenum">
              <a:rPr lang="en-US" smtClean="0"/>
              <a:t>20</a:t>
            </a:fld>
            <a:endParaRPr lang="en-US"/>
          </a:p>
        </p:txBody>
      </p:sp>
    </p:spTree>
    <p:extLst>
      <p:ext uri="{BB962C8B-B14F-4D97-AF65-F5344CB8AC3E}">
        <p14:creationId xmlns:p14="http://schemas.microsoft.com/office/powerpoint/2010/main" val="1339204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EC0-2C68-3013-951F-AC0D3C2B09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348884-F829-2F2C-9F77-A9CC079F8D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289A31-EF90-1E77-1C9D-215E12A0E37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629C288-21AB-DD32-23DB-F0C496ACDA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5982B8-0672-5989-4B31-C57ED4B2E8B9}"/>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549342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F7C85-188B-C737-CC14-86F7A4125C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0ECD9B-7B69-6722-A6D0-37E34DE75E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2B5986-56DB-4ADF-C620-53B0C7C4230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E709F08-166A-3910-7B63-67CBD83594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EC702-1647-0DEC-EA6C-A8713BB7B4AE}"/>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1150651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C452-D238-29E1-6C10-C2ED8E41CC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1733B9-6D1E-0C26-29BA-8F110CB2A71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0B2C0B-EC19-A8D0-C429-E10048E0C19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5D8FCF0-33B5-CF72-DAEC-4A29202B8C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B49719-1F6C-A6D0-5C74-DB4BF6E736F3}"/>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3723224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15BB8-BF99-B5D0-10EA-FD4E05D5E6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EF1840-5B1C-0426-F0DA-CF6E551BAE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2F6761-7AF0-1605-DC6F-87FE711100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D16085-64BB-8304-EBD5-6D99BABF448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9DB5534-474C-8381-1C28-67113F66C3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0BCB5B-BAA9-DF28-A1CB-E5F4CAC1D372}"/>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4015824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4F5B0-ECB5-851C-2EF2-21C10B483B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6C4236-06A4-F8AA-2A67-C15E828AB0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4A6638-EBC1-6E5D-7BFB-588E2B557D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079610-F4ED-D568-5ABF-DF6296AB6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E60466-89A8-3736-626E-7F8D115B87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267483-0801-18E9-43FC-6B138B569DE7}"/>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6727622A-A8E3-BC34-F9B0-113A50D390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A8CCFA-BC55-B4F0-8313-B042E62FDC86}"/>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3282780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E428C-146C-6A86-7B95-65CE714A78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2DD614-3910-D971-9E5C-80A88E016D0D}"/>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C4EDF14-322C-7A12-2E06-168484910A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C33AEE-683E-EA9F-9025-F76E3E4D0828}"/>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210665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F95283-8097-A65C-3293-529B6D0FE1DF}"/>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95AA50C-EC2A-9342-8EE8-E0FCF7E913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21EF45-7FF6-6FB7-A27D-0A7D83969D24}"/>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943060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4B356-D98B-CA62-3FD4-AA5CF1A261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8BD68B-AE70-7C6F-21B0-9486C9CB01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23B9FD-1F64-4760-55B8-27D6CE64EF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6D7BF6-6740-20DF-1873-5EA9313039D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9FC991D-EE3F-5F3D-6986-B4A80E6F1C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27EA60-EAD7-4B20-A16E-52BCC3974C8F}"/>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4186235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8D6B-EEFA-7DDB-4EB8-AC7ED535D2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2D5B42-47A6-A932-83A9-78B4889082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6D2B68-62FE-5FEE-A0C7-A2D6CD0986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0241BC-9C8B-06F4-AF73-B0917205111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9402E7D-2C5B-B2A0-AA84-D7564E897C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D43B1C-AAE1-13E6-A7D4-3050D7B7B3B2}"/>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3159483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1A547-CB3D-6F4C-CEB8-59CA430EBF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9FCF5F-E553-0E12-72EA-4488DC14C8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24DBF-81DD-274F-C73E-0F3B8215062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AA45C21-8741-5097-07AE-BF09EED29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FCEDC8-95F9-607F-7712-B169D2292A60}"/>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3739532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730FFB-B43B-8910-84D4-B527680C8C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F7102F-01AB-A7DC-DA59-82DDF19F57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B1942A-119B-A394-9D1C-B75CCC1A34F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41A7A30-CC86-83EC-3BD1-32D0A2EDD7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88641-0C89-0699-9C83-F98EF3558FAC}"/>
              </a:ext>
            </a:extLst>
          </p:cNvPr>
          <p:cNvSpPr>
            <a:spLocks noGrp="1"/>
          </p:cNvSpPr>
          <p:nvPr>
            <p:ph type="sldNum" sz="quarter" idx="12"/>
          </p:nvPr>
        </p:nvSpPr>
        <p:spPr/>
        <p:txBody>
          <a:bodyPr/>
          <a:lstStyle/>
          <a:p>
            <a:fld id="{B1F911F7-BD44-433A-8627-1974ED90F29C}" type="slidenum">
              <a:rPr lang="en-US" smtClean="0"/>
              <a:t>‹#›</a:t>
            </a:fld>
            <a:endParaRPr lang="en-US"/>
          </a:p>
        </p:txBody>
      </p:sp>
    </p:spTree>
    <p:extLst>
      <p:ext uri="{BB962C8B-B14F-4D97-AF65-F5344CB8AC3E}">
        <p14:creationId xmlns:p14="http://schemas.microsoft.com/office/powerpoint/2010/main" val="3031195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Landscape Blue">
    <p:bg>
      <p:bgPr>
        <a:solidFill>
          <a:schemeClr val="tx1"/>
        </a:solidFill>
        <a:effectLst/>
      </p:bgPr>
    </p:bg>
    <p:spTree>
      <p:nvGrpSpPr>
        <p:cNvPr id="1" name=""/>
        <p:cNvGrpSpPr/>
        <p:nvPr/>
      </p:nvGrpSpPr>
      <p:grpSpPr>
        <a:xfrm>
          <a:off x="0" y="0"/>
          <a:ext cx="0" cy="0"/>
          <a:chOff x="0" y="0"/>
          <a:chExt cx="0" cy="0"/>
        </a:xfrm>
      </p:grpSpPr>
      <p:pic>
        <p:nvPicPr>
          <p:cNvPr id="6" name="Picture 5" descr="skyline_title_1920x1080.png">
            <a:extLst>
              <a:ext uri="{FF2B5EF4-FFF2-40B4-BE49-F238E27FC236}">
                <a16:creationId xmlns:a16="http://schemas.microsoft.com/office/drawing/2014/main" id="{93D3789F-1EC3-44A8-AF7B-DD7946BDE351}"/>
              </a:ext>
            </a:extLst>
          </p:cNvPr>
          <p:cNvPicPr>
            <a:picLocks noChangeAspect="1"/>
          </p:cNvPicPr>
          <p:nvPr userDrawn="1"/>
        </p:nvPicPr>
        <p:blipFill rotWithShape="1">
          <a:blip r:embed="rId2"/>
          <a:srcRect r="673" b="23887"/>
          <a:stretch/>
        </p:blipFill>
        <p:spPr>
          <a:xfrm>
            <a:off x="0" y="0"/>
            <a:ext cx="12192000" cy="5257798"/>
          </a:xfrm>
          <a:prstGeom prst="rect">
            <a:avLst/>
          </a:prstGeom>
        </p:spPr>
      </p:pic>
      <p:sp>
        <p:nvSpPr>
          <p:cNvPr id="5" name="Rectangle 4">
            <a:extLst>
              <a:ext uri="{FF2B5EF4-FFF2-40B4-BE49-F238E27FC236}">
                <a16:creationId xmlns:a16="http://schemas.microsoft.com/office/drawing/2014/main" id="{E61291F2-782D-4397-8A9B-DF98EF1E1DA1}"/>
              </a:ext>
            </a:extLst>
          </p:cNvPr>
          <p:cNvSpPr/>
          <p:nvPr userDrawn="1"/>
        </p:nvSpPr>
        <p:spPr>
          <a:xfrm>
            <a:off x="0" y="5257800"/>
            <a:ext cx="12192000" cy="1600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1623B11-2326-4A47-8EDB-709BA23C90C5}"/>
              </a:ext>
            </a:extLst>
          </p:cNvPr>
          <p:cNvSpPr txBox="1"/>
          <p:nvPr userDrawn="1"/>
        </p:nvSpPr>
        <p:spPr>
          <a:xfrm>
            <a:off x="9461125" y="5870978"/>
            <a:ext cx="2264018" cy="369332"/>
          </a:xfrm>
          <a:prstGeom prst="rect">
            <a:avLst/>
          </a:prstGeom>
          <a:noFill/>
        </p:spPr>
        <p:txBody>
          <a:bodyPr wrap="none" rtlCol="0">
            <a:spAutoFit/>
          </a:bodyPr>
          <a:lstStyle/>
          <a:p>
            <a:r>
              <a:rPr lang="en-US" sz="1800">
                <a:solidFill>
                  <a:schemeClr val="tx1"/>
                </a:solidFill>
              </a:rPr>
              <a:t>WE POWER SEATTLE</a:t>
            </a:r>
          </a:p>
        </p:txBody>
      </p:sp>
      <p:sp>
        <p:nvSpPr>
          <p:cNvPr id="13" name="Title 19">
            <a:extLst>
              <a:ext uri="{FF2B5EF4-FFF2-40B4-BE49-F238E27FC236}">
                <a16:creationId xmlns:a16="http://schemas.microsoft.com/office/drawing/2014/main" id="{AAE2A726-B986-4060-8763-6D2B01B2F4D2}"/>
              </a:ext>
            </a:extLst>
          </p:cNvPr>
          <p:cNvSpPr>
            <a:spLocks noGrp="1"/>
          </p:cNvSpPr>
          <p:nvPr>
            <p:ph type="title" hasCustomPrompt="1"/>
          </p:nvPr>
        </p:nvSpPr>
        <p:spPr>
          <a:xfrm>
            <a:off x="577049" y="1600202"/>
            <a:ext cx="10367271" cy="738664"/>
          </a:xfrm>
        </p:spPr>
        <p:txBody>
          <a:bodyPr/>
          <a:lstStyle>
            <a:lvl1pPr>
              <a:defRPr sz="4800">
                <a:solidFill>
                  <a:schemeClr val="tx1"/>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defRPr>
            </a:lvl1pPr>
          </a:lstStyle>
          <a:p>
            <a:r>
              <a:rPr lang="en-US"/>
              <a:t>Presentation Title</a:t>
            </a:r>
          </a:p>
        </p:txBody>
      </p:sp>
      <p:sp>
        <p:nvSpPr>
          <p:cNvPr id="14" name="Text Placeholder 3">
            <a:extLst>
              <a:ext uri="{FF2B5EF4-FFF2-40B4-BE49-F238E27FC236}">
                <a16:creationId xmlns:a16="http://schemas.microsoft.com/office/drawing/2014/main" id="{EF08A8D8-8187-41C2-AD9B-7EE37E2EBABC}"/>
              </a:ext>
            </a:extLst>
          </p:cNvPr>
          <p:cNvSpPr>
            <a:spLocks noGrp="1"/>
          </p:cNvSpPr>
          <p:nvPr>
            <p:ph type="body" sz="quarter" idx="10" hasCustomPrompt="1"/>
          </p:nvPr>
        </p:nvSpPr>
        <p:spPr>
          <a:xfrm>
            <a:off x="577155" y="2511904"/>
            <a:ext cx="10367564" cy="673100"/>
          </a:xfrm>
        </p:spPr>
        <p:txBody>
          <a:bodyPr anchor="ctr" anchorCtr="0"/>
          <a:lstStyle>
            <a:lvl1pPr>
              <a:buNone/>
              <a:defRPr>
                <a:solidFill>
                  <a:schemeClr val="accent6"/>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defRPr>
            </a:lvl1pPr>
          </a:lstStyle>
          <a:p>
            <a:pPr lvl="0"/>
            <a:r>
              <a:rPr lang="en-US"/>
              <a:t>Subtitle</a:t>
            </a:r>
          </a:p>
        </p:txBody>
      </p:sp>
      <p:pic>
        <p:nvPicPr>
          <p:cNvPr id="9" name="Picture 8" descr="Logo&#10;&#10;Description automatically generated">
            <a:extLst>
              <a:ext uri="{FF2B5EF4-FFF2-40B4-BE49-F238E27FC236}">
                <a16:creationId xmlns:a16="http://schemas.microsoft.com/office/drawing/2014/main" id="{A10D5534-6BE3-4A0F-BAA0-CF953A7B17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6857" y="5735604"/>
            <a:ext cx="2939142" cy="640080"/>
          </a:xfrm>
          <a:prstGeom prst="rect">
            <a:avLst/>
          </a:prstGeom>
        </p:spPr>
      </p:pic>
    </p:spTree>
    <p:extLst>
      <p:ext uri="{BB962C8B-B14F-4D97-AF65-F5344CB8AC3E}">
        <p14:creationId xmlns:p14="http://schemas.microsoft.com/office/powerpoint/2010/main" val="22438616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Blue">
    <p:spTree>
      <p:nvGrpSpPr>
        <p:cNvPr id="1" name=""/>
        <p:cNvGrpSpPr/>
        <p:nvPr/>
      </p:nvGrpSpPr>
      <p:grpSpPr>
        <a:xfrm>
          <a:off x="0" y="0"/>
          <a:ext cx="0" cy="0"/>
          <a:chOff x="0" y="0"/>
          <a:chExt cx="0" cy="0"/>
        </a:xfrm>
      </p:grpSpPr>
      <p:pic>
        <p:nvPicPr>
          <p:cNvPr id="3" name="Picture 2" descr="A picture containing sky&#10;&#10;Description automatically generated">
            <a:extLst>
              <a:ext uri="{FF2B5EF4-FFF2-40B4-BE49-F238E27FC236}">
                <a16:creationId xmlns:a16="http://schemas.microsoft.com/office/drawing/2014/main" id="{48945129-5BA3-48DD-B426-43AF4BD73D4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81708" y="0"/>
            <a:ext cx="6510292" cy="6858000"/>
          </a:xfrm>
          <a:prstGeom prst="rect">
            <a:avLst/>
          </a:prstGeom>
        </p:spPr>
      </p:pic>
      <p:sp>
        <p:nvSpPr>
          <p:cNvPr id="12" name="Rectangle 11">
            <a:extLst>
              <a:ext uri="{FF2B5EF4-FFF2-40B4-BE49-F238E27FC236}">
                <a16:creationId xmlns:a16="http://schemas.microsoft.com/office/drawing/2014/main" id="{64C3B5F3-1F73-475C-ACA0-4BB54F3B08C5}"/>
              </a:ext>
            </a:extLst>
          </p:cNvPr>
          <p:cNvSpPr/>
          <p:nvPr userDrawn="1"/>
        </p:nvSpPr>
        <p:spPr>
          <a:xfrm>
            <a:off x="0" y="0"/>
            <a:ext cx="56817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Logo&#10;&#10;Description automatically generated">
            <a:extLst>
              <a:ext uri="{FF2B5EF4-FFF2-40B4-BE49-F238E27FC236}">
                <a16:creationId xmlns:a16="http://schemas.microsoft.com/office/drawing/2014/main" id="{69A65F3B-ED29-4E3F-9D93-434A3AEC7F4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6857" y="5735604"/>
            <a:ext cx="2939142" cy="640080"/>
          </a:xfrm>
          <a:prstGeom prst="rect">
            <a:avLst/>
          </a:prstGeom>
        </p:spPr>
      </p:pic>
      <p:sp>
        <p:nvSpPr>
          <p:cNvPr id="16" name="Text Placeholder 3">
            <a:extLst>
              <a:ext uri="{FF2B5EF4-FFF2-40B4-BE49-F238E27FC236}">
                <a16:creationId xmlns:a16="http://schemas.microsoft.com/office/drawing/2014/main" id="{116E5615-29CD-4815-8F46-33B1A1DE02C5}"/>
              </a:ext>
            </a:extLst>
          </p:cNvPr>
          <p:cNvSpPr>
            <a:spLocks noGrp="1"/>
          </p:cNvSpPr>
          <p:nvPr>
            <p:ph type="body" sz="quarter" idx="10" hasCustomPrompt="1"/>
          </p:nvPr>
        </p:nvSpPr>
        <p:spPr>
          <a:xfrm>
            <a:off x="576430" y="3153790"/>
            <a:ext cx="4430571" cy="430887"/>
          </a:xfrm>
        </p:spPr>
        <p:txBody>
          <a:bodyPr anchor="t" anchorCtr="0">
            <a:spAutoFit/>
          </a:bodyPr>
          <a:lstStyle>
            <a:lvl1pPr marL="0" indent="0">
              <a:spcBef>
                <a:spcPts val="0"/>
              </a:spcBef>
              <a:buNone/>
              <a:defRPr>
                <a:solidFill>
                  <a:schemeClr val="accent6"/>
                </a:solidFill>
                <a:latin typeface="Segoe UI" panose="020B0502040204020203" pitchFamily="34" charset="0"/>
                <a:cs typeface="Segoe UI" panose="020B0502040204020203" pitchFamily="34" charset="0"/>
              </a:defRPr>
            </a:lvl1pPr>
          </a:lstStyle>
          <a:p>
            <a:pPr lvl="0"/>
            <a:r>
              <a:rPr lang="en-US"/>
              <a:t>Subtitle</a:t>
            </a:r>
          </a:p>
        </p:txBody>
      </p:sp>
      <p:sp>
        <p:nvSpPr>
          <p:cNvPr id="17" name="Title 19">
            <a:extLst>
              <a:ext uri="{FF2B5EF4-FFF2-40B4-BE49-F238E27FC236}">
                <a16:creationId xmlns:a16="http://schemas.microsoft.com/office/drawing/2014/main" id="{70B5CFCF-43B7-4650-8106-B0B66D46D45F}"/>
              </a:ext>
            </a:extLst>
          </p:cNvPr>
          <p:cNvSpPr>
            <a:spLocks noGrp="1"/>
          </p:cNvSpPr>
          <p:nvPr>
            <p:ph type="title" hasCustomPrompt="1"/>
          </p:nvPr>
        </p:nvSpPr>
        <p:spPr>
          <a:xfrm>
            <a:off x="576430" y="2434540"/>
            <a:ext cx="4430571" cy="553998"/>
          </a:xfrm>
        </p:spPr>
        <p:txBody>
          <a:bodyPr anchor="b" anchorCtr="0"/>
          <a:lstStyle>
            <a:lvl1pPr>
              <a:defRPr sz="3600">
                <a:solidFill>
                  <a:schemeClr val="bg1"/>
                </a:solidFill>
                <a:latin typeface="Segoe UI" panose="020B0502040204020203" pitchFamily="34" charset="0"/>
                <a:cs typeface="Segoe UI" panose="020B0502040204020203" pitchFamily="34" charset="0"/>
              </a:defRPr>
            </a:lvl1pPr>
          </a:lstStyle>
          <a:p>
            <a:r>
              <a:rPr lang="en-US"/>
              <a:t>Section Title</a:t>
            </a:r>
          </a:p>
        </p:txBody>
      </p:sp>
    </p:spTree>
    <p:extLst>
      <p:ext uri="{BB962C8B-B14F-4D97-AF65-F5344CB8AC3E}">
        <p14:creationId xmlns:p14="http://schemas.microsoft.com/office/powerpoint/2010/main" val="282023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pic>
        <p:nvPicPr>
          <p:cNvPr id="10" name="Picture 9" descr="yellow_line.png">
            <a:extLst>
              <a:ext uri="{FF2B5EF4-FFF2-40B4-BE49-F238E27FC236}">
                <a16:creationId xmlns:a16="http://schemas.microsoft.com/office/drawing/2014/main" id="{73C6C402-01AC-4610-91FF-1631BC0335F8}"/>
              </a:ext>
            </a:extLst>
          </p:cNvPr>
          <p:cNvPicPr>
            <a:picLocks noChangeAspect="1"/>
          </p:cNvPicPr>
          <p:nvPr userDrawn="1"/>
        </p:nvPicPr>
        <p:blipFill>
          <a:blip r:embed="rId2"/>
          <a:stretch>
            <a:fillRect/>
          </a:stretch>
        </p:blipFill>
        <p:spPr>
          <a:xfrm>
            <a:off x="639095" y="1145215"/>
            <a:ext cx="10913806" cy="351377"/>
          </a:xfrm>
          <a:prstGeom prst="rect">
            <a:avLst/>
          </a:prstGeom>
        </p:spPr>
      </p:pic>
      <p:sp>
        <p:nvSpPr>
          <p:cNvPr id="2" name="Title 1"/>
          <p:cNvSpPr>
            <a:spLocks noGrp="1"/>
          </p:cNvSpPr>
          <p:nvPr>
            <p:ph type="title" hasCustomPrompt="1"/>
          </p:nvPr>
        </p:nvSpPr>
        <p:spPr>
          <a:xfrm>
            <a:off x="639097" y="543064"/>
            <a:ext cx="10913804" cy="553998"/>
          </a:xfrm>
        </p:spPr>
        <p:txBody>
          <a:bodyPr/>
          <a:lstStyle>
            <a:lvl1pPr>
              <a:defRPr cap="none" baseline="0">
                <a:solidFill>
                  <a:schemeClr val="accent1"/>
                </a:solidFill>
              </a:defRPr>
            </a:lvl1pPr>
          </a:lstStyle>
          <a:p>
            <a:r>
              <a:rPr lang="en-US"/>
              <a:t>Title</a:t>
            </a:r>
          </a:p>
        </p:txBody>
      </p:sp>
      <p:sp>
        <p:nvSpPr>
          <p:cNvPr id="3" name="Content Placeholder 2"/>
          <p:cNvSpPr>
            <a:spLocks noGrp="1"/>
          </p:cNvSpPr>
          <p:nvPr>
            <p:ph idx="1" hasCustomPrompt="1"/>
          </p:nvPr>
        </p:nvSpPr>
        <p:spPr>
          <a:xfrm>
            <a:off x="639096" y="1424339"/>
            <a:ext cx="10913805" cy="4834418"/>
          </a:xfrm>
        </p:spPr>
        <p:txBody>
          <a:bodyPr/>
          <a:lstStyle>
            <a:lvl1pPr marL="228600" indent="-228600">
              <a:buSzPct val="120000"/>
              <a:buFont typeface="Arial" panose="020B0604020202020204" pitchFamily="34" charset="0"/>
              <a:buChar char="•"/>
              <a:defRPr/>
            </a:lvl1pPr>
          </a:lstStyle>
          <a:p>
            <a:pPr lvl="0"/>
            <a:r>
              <a:rPr lang="en-US"/>
              <a:t>Type your bullet text</a:t>
            </a:r>
          </a:p>
          <a:p>
            <a:pPr lvl="1"/>
            <a:r>
              <a:rPr lang="en-US"/>
              <a:t>Second level</a:t>
            </a:r>
          </a:p>
          <a:p>
            <a:pPr lvl="2"/>
            <a:r>
              <a:rPr lang="en-US"/>
              <a:t>Third level</a:t>
            </a:r>
          </a:p>
          <a:p>
            <a:pPr lvl="3"/>
            <a:r>
              <a:rPr lang="en-US"/>
              <a:t>Fourth level</a:t>
            </a:r>
          </a:p>
          <a:p>
            <a:pPr lvl="4"/>
            <a:r>
              <a:rPr lang="en-US"/>
              <a:t>Fifth level</a:t>
            </a:r>
          </a:p>
        </p:txBody>
      </p:sp>
      <p:sp>
        <p:nvSpPr>
          <p:cNvPr id="11" name="TextBox 8">
            <a:extLst>
              <a:ext uri="{FF2B5EF4-FFF2-40B4-BE49-F238E27FC236}">
                <a16:creationId xmlns:a16="http://schemas.microsoft.com/office/drawing/2014/main" id="{3BDC0F40-839F-49AF-A0EC-01D27E306F15}"/>
              </a:ext>
            </a:extLst>
          </p:cNvPr>
          <p:cNvSpPr txBox="1"/>
          <p:nvPr userDrawn="1"/>
        </p:nvSpPr>
        <p:spPr>
          <a:xfrm>
            <a:off x="11442875" y="6498937"/>
            <a:ext cx="610835" cy="15388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903C4FE9-EF79-4163-94C6-3418A1C4EFAB}" type="slidenum">
              <a:rPr lang="en-US" sz="1000" cap="all" baseline="0" smtClean="0">
                <a:solidFill>
                  <a:schemeClr val="tx2"/>
                </a:solidFill>
              </a:rPr>
              <a:pPr algn="l"/>
              <a:t>‹#›</a:t>
            </a:fld>
            <a:endParaRPr lang="en-US" sz="1000" cap="all" baseline="0">
              <a:solidFill>
                <a:schemeClr val="tx2"/>
              </a:solidFill>
            </a:endParaRPr>
          </a:p>
        </p:txBody>
      </p:sp>
    </p:spTree>
    <p:extLst>
      <p:ext uri="{BB962C8B-B14F-4D97-AF65-F5344CB8AC3E}">
        <p14:creationId xmlns:p14="http://schemas.microsoft.com/office/powerpoint/2010/main" val="3443216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hank You Blu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1D4E34-3D81-401C-9EFD-679516D00B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286924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bg>
      <p:bgRef idx="1001">
        <a:schemeClr val="bg2"/>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8D0BDAF-3538-48AB-9582-45281EB2CF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309" r="16402"/>
          <a:stretch/>
        </p:blipFill>
        <p:spPr>
          <a:xfrm>
            <a:off x="-25054" y="-66675"/>
            <a:ext cx="12217054" cy="7003330"/>
          </a:xfrm>
          <a:prstGeom prst="rect">
            <a:avLst/>
          </a:prstGeom>
        </p:spPr>
      </p:pic>
      <p:pic>
        <p:nvPicPr>
          <p:cNvPr id="6" name="Picture 5">
            <a:extLst>
              <a:ext uri="{FF2B5EF4-FFF2-40B4-BE49-F238E27FC236}">
                <a16:creationId xmlns:a16="http://schemas.microsoft.com/office/drawing/2014/main" id="{0F12F8D7-7114-4278-A8C6-262B2635CDB4}"/>
              </a:ext>
            </a:extLst>
          </p:cNvPr>
          <p:cNvPicPr>
            <a:picLocks noChangeAspect="1"/>
          </p:cNvPicPr>
          <p:nvPr userDrawn="1"/>
        </p:nvPicPr>
        <p:blipFill>
          <a:blip r:embed="rId3"/>
          <a:stretch>
            <a:fillRect/>
          </a:stretch>
        </p:blipFill>
        <p:spPr>
          <a:xfrm>
            <a:off x="-25054" y="-66676"/>
            <a:ext cx="12217054" cy="7003331"/>
          </a:xfrm>
          <a:prstGeom prst="rect">
            <a:avLst/>
          </a:prstGeom>
        </p:spPr>
      </p:pic>
      <p:pic>
        <p:nvPicPr>
          <p:cNvPr id="10" name="Picture 9">
            <a:extLst>
              <a:ext uri="{FF2B5EF4-FFF2-40B4-BE49-F238E27FC236}">
                <a16:creationId xmlns:a16="http://schemas.microsoft.com/office/drawing/2014/main" id="{B4A7E2E5-B5A7-494A-ADB5-BD542C1378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89720" y="6000978"/>
            <a:ext cx="3002280" cy="935678"/>
          </a:xfrm>
          <a:prstGeom prst="rect">
            <a:avLst/>
          </a:prstGeom>
        </p:spPr>
      </p:pic>
      <p:sp>
        <p:nvSpPr>
          <p:cNvPr id="9" name="Footer Placeholder 4">
            <a:extLst>
              <a:ext uri="{FF2B5EF4-FFF2-40B4-BE49-F238E27FC236}">
                <a16:creationId xmlns:a16="http://schemas.microsoft.com/office/drawing/2014/main" id="{635FD33E-EF48-4BE5-BB5A-6BD78B8620FE}"/>
              </a:ext>
            </a:extLst>
          </p:cNvPr>
          <p:cNvSpPr txBox="1">
            <a:spLocks/>
          </p:cNvSpPr>
          <p:nvPr userDrawn="1"/>
        </p:nvSpPr>
        <p:spPr>
          <a:xfrm>
            <a:off x="1524000" y="6286254"/>
            <a:ext cx="2514122"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chemeClr val="tx1"/>
                </a:solidFill>
              </a:rPr>
              <a:t>Seattle Public Utilities</a:t>
            </a:r>
          </a:p>
        </p:txBody>
      </p:sp>
      <p:sp>
        <p:nvSpPr>
          <p:cNvPr id="14" name="Title 1">
            <a:extLst>
              <a:ext uri="{FF2B5EF4-FFF2-40B4-BE49-F238E27FC236}">
                <a16:creationId xmlns:a16="http://schemas.microsoft.com/office/drawing/2014/main" id="{7096B7E3-44CE-443E-9A80-07D019952211}"/>
              </a:ext>
            </a:extLst>
          </p:cNvPr>
          <p:cNvSpPr>
            <a:spLocks noGrp="1"/>
          </p:cNvSpPr>
          <p:nvPr>
            <p:ph type="ctrTitle" hasCustomPrompt="1"/>
          </p:nvPr>
        </p:nvSpPr>
        <p:spPr>
          <a:xfrm>
            <a:off x="1524000" y="557097"/>
            <a:ext cx="9144000" cy="2387600"/>
          </a:xfrm>
        </p:spPr>
        <p:txBody>
          <a:bodyPr anchor="b">
            <a:normAutofit/>
          </a:bodyPr>
          <a:lstStyle>
            <a:lvl1pPr algn="l">
              <a:defRPr sz="5400" b="1">
                <a:solidFill>
                  <a:schemeClr val="tx1"/>
                </a:solidFill>
              </a:defRPr>
            </a:lvl1pPr>
          </a:lstStyle>
          <a:p>
            <a:r>
              <a:rPr lang="en-US"/>
              <a:t>Title</a:t>
            </a:r>
          </a:p>
        </p:txBody>
      </p:sp>
      <p:sp>
        <p:nvSpPr>
          <p:cNvPr id="15" name="Subtitle 2">
            <a:extLst>
              <a:ext uri="{FF2B5EF4-FFF2-40B4-BE49-F238E27FC236}">
                <a16:creationId xmlns:a16="http://schemas.microsoft.com/office/drawing/2014/main" id="{D4E0FE70-EF6E-4DB2-A02A-93B48F8D9DBC}"/>
              </a:ext>
            </a:extLst>
          </p:cNvPr>
          <p:cNvSpPr>
            <a:spLocks noGrp="1"/>
          </p:cNvSpPr>
          <p:nvPr>
            <p:ph type="subTitle" idx="1" hasCustomPrompt="1"/>
          </p:nvPr>
        </p:nvSpPr>
        <p:spPr>
          <a:xfrm>
            <a:off x="1524000" y="3011838"/>
            <a:ext cx="9144000" cy="1655762"/>
          </a:xfrm>
        </p:spPr>
        <p:txBody>
          <a:bodyPr>
            <a:normAutofit/>
          </a:bodyPr>
          <a:lstStyle>
            <a:lvl1pPr marL="0" indent="0" algn="l">
              <a:spcBef>
                <a:spcPts val="1200"/>
              </a:spcBef>
              <a:buNone/>
              <a:defRPr sz="4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1" name="Text Placeholder 11">
            <a:extLst>
              <a:ext uri="{FF2B5EF4-FFF2-40B4-BE49-F238E27FC236}">
                <a16:creationId xmlns:a16="http://schemas.microsoft.com/office/drawing/2014/main" id="{56B8C429-6B5F-4B79-858B-E43CE7F17DA9}"/>
              </a:ext>
            </a:extLst>
          </p:cNvPr>
          <p:cNvSpPr>
            <a:spLocks noGrp="1"/>
          </p:cNvSpPr>
          <p:nvPr>
            <p:ph type="body" sz="quarter" idx="10" hasCustomPrompt="1"/>
          </p:nvPr>
        </p:nvSpPr>
        <p:spPr>
          <a:xfrm>
            <a:off x="1524000" y="3688712"/>
            <a:ext cx="9144001" cy="598487"/>
          </a:xfrm>
        </p:spPr>
        <p:txBody>
          <a:bodyPr/>
          <a:lstStyle>
            <a:lvl1pPr marL="0" indent="0">
              <a:buNone/>
              <a:defRPr>
                <a:solidFill>
                  <a:schemeClr val="tx1"/>
                </a:solidFill>
              </a:defRPr>
            </a:lvl1pPr>
          </a:lstStyle>
          <a:p>
            <a:pPr lvl="0"/>
            <a:r>
              <a:rPr lang="en-US"/>
              <a:t>Date (optional)</a:t>
            </a:r>
          </a:p>
        </p:txBody>
      </p:sp>
    </p:spTree>
    <p:extLst>
      <p:ext uri="{BB962C8B-B14F-4D97-AF65-F5344CB8AC3E}">
        <p14:creationId xmlns:p14="http://schemas.microsoft.com/office/powerpoint/2010/main" val="1532787514"/>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4FD2957-8595-499F-896A-E9A0888D058B}"/>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9" name="Rectangle 8">
            <a:extLst>
              <a:ext uri="{FF2B5EF4-FFF2-40B4-BE49-F238E27FC236}">
                <a16:creationId xmlns:a16="http://schemas.microsoft.com/office/drawing/2014/main" id="{1C44A184-010C-483F-8B5A-3D1E7E6EF981}"/>
              </a:ext>
              <a:ext uri="{C183D7F6-B498-43B3-948B-1728B52AA6E4}">
                <adec:decorative xmlns:adec="http://schemas.microsoft.com/office/drawing/2017/decorative" val="1"/>
              </a:ext>
            </a:extLst>
          </p:cNvPr>
          <p:cNvSpPr/>
          <p:nvPr userDrawn="1"/>
        </p:nvSpPr>
        <p:spPr>
          <a:xfrm>
            <a:off x="1" y="0"/>
            <a:ext cx="81153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AB4C3"/>
              </a:solidFill>
              <a:effectLst/>
              <a:uLnTx/>
              <a:uFillTx/>
              <a:latin typeface="Avenir Next LT Pro"/>
              <a:ea typeface="+mn-ea"/>
              <a:cs typeface="+mn-cs"/>
            </a:endParaRPr>
          </a:p>
        </p:txBody>
      </p:sp>
      <p:sp>
        <p:nvSpPr>
          <p:cNvPr id="10" name="Title 1">
            <a:extLst>
              <a:ext uri="{FF2B5EF4-FFF2-40B4-BE49-F238E27FC236}">
                <a16:creationId xmlns:a16="http://schemas.microsoft.com/office/drawing/2014/main" id="{9582A2E2-E6DD-4321-B03A-F6C071C1BB7B}"/>
              </a:ext>
            </a:extLst>
          </p:cNvPr>
          <p:cNvSpPr>
            <a:spLocks noGrp="1"/>
          </p:cNvSpPr>
          <p:nvPr>
            <p:ph type="ctrTitle"/>
          </p:nvPr>
        </p:nvSpPr>
        <p:spPr>
          <a:xfrm>
            <a:off x="649044" y="753034"/>
            <a:ext cx="6815446" cy="3887390"/>
          </a:xfrm>
        </p:spPr>
        <p:txBody>
          <a:bodyPr anchor="t">
            <a:normAutofit/>
          </a:bodyPr>
          <a:lstStyle>
            <a:lvl1pPr>
              <a:defRPr sz="8500" spc="-20" baseline="0">
                <a:solidFill>
                  <a:schemeClr val="bg1"/>
                </a:solidFill>
              </a:defRPr>
            </a:lvl1pPr>
          </a:lstStyle>
          <a:p>
            <a:r>
              <a:rPr lang="en-US"/>
              <a:t>Click to edit Master title style</a:t>
            </a:r>
          </a:p>
        </p:txBody>
      </p:sp>
      <p:sp>
        <p:nvSpPr>
          <p:cNvPr id="11" name="Subtitle 2">
            <a:extLst>
              <a:ext uri="{FF2B5EF4-FFF2-40B4-BE49-F238E27FC236}">
                <a16:creationId xmlns:a16="http://schemas.microsoft.com/office/drawing/2014/main" id="{D21B6D9B-E3FB-48D2-A477-5B73E2216682}"/>
              </a:ext>
            </a:extLst>
          </p:cNvPr>
          <p:cNvSpPr>
            <a:spLocks noGrp="1"/>
          </p:cNvSpPr>
          <p:nvPr>
            <p:ph type="subTitle" idx="1"/>
          </p:nvPr>
        </p:nvSpPr>
        <p:spPr>
          <a:xfrm>
            <a:off x="649045" y="4640424"/>
            <a:ext cx="6437555" cy="1303176"/>
          </a:xfrm>
        </p:spPr>
        <p:txBody>
          <a:bodyPr anchor="b">
            <a:normAutofit/>
          </a:bodyPr>
          <a:lstStyle>
            <a:lvl1pPr marL="0" indent="0">
              <a:buNone/>
              <a:defRPr sz="2800" b="1">
                <a:solidFill>
                  <a:schemeClr val="bg1"/>
                </a:solidFill>
              </a:defRPr>
            </a:lvl1pPr>
          </a:lstStyle>
          <a:p>
            <a:r>
              <a:rPr lang="en-US"/>
              <a:t>Click to edit Master subtitle style</a:t>
            </a:r>
          </a:p>
        </p:txBody>
      </p:sp>
      <p:sp>
        <p:nvSpPr>
          <p:cNvPr id="18" name="Picture Placeholder 16">
            <a:extLst>
              <a:ext uri="{FF2B5EF4-FFF2-40B4-BE49-F238E27FC236}">
                <a16:creationId xmlns:a16="http://schemas.microsoft.com/office/drawing/2014/main" id="{38823550-6B12-4BFD-9C91-668B623E3536}"/>
              </a:ext>
            </a:extLst>
          </p:cNvPr>
          <p:cNvSpPr>
            <a:spLocks noGrp="1"/>
          </p:cNvSpPr>
          <p:nvPr>
            <p:ph type="pic" sz="quarter" idx="13" hasCustomPrompt="1"/>
          </p:nvPr>
        </p:nvSpPr>
        <p:spPr>
          <a:xfrm>
            <a:off x="8113533" y="0"/>
            <a:ext cx="4082983" cy="6858000"/>
          </a:xfrm>
        </p:spPr>
        <p:txBody>
          <a:bodyPr/>
          <a:lstStyle>
            <a:lvl1pPr marL="0" indent="0" algn="ctr">
              <a:buNone/>
              <a:defRPr/>
            </a:lvl1pPr>
          </a:lstStyle>
          <a:p>
            <a:r>
              <a:rPr lang="en-US"/>
              <a:t>Click to add photo</a:t>
            </a:r>
          </a:p>
        </p:txBody>
      </p:sp>
    </p:spTree>
    <p:extLst>
      <p:ext uri="{BB962C8B-B14F-4D97-AF65-F5344CB8AC3E}">
        <p14:creationId xmlns:p14="http://schemas.microsoft.com/office/powerpoint/2010/main" val="2880477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3698AF-A86A-4D69-8272-76C9C1914A3B}"/>
              </a:ext>
              <a:ext uri="{C183D7F6-B498-43B3-948B-1728B52AA6E4}">
                <adec:decorative xmlns:adec="http://schemas.microsoft.com/office/drawing/2017/decorative" val="1"/>
              </a:ext>
            </a:extLst>
          </p:cNvPr>
          <p:cNvSpPr/>
          <p:nvPr userDrawn="1"/>
        </p:nvSpPr>
        <p:spPr>
          <a:xfrm>
            <a:off x="0" y="0"/>
            <a:ext cx="12192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4" name="Title 1">
            <a:extLst>
              <a:ext uri="{FF2B5EF4-FFF2-40B4-BE49-F238E27FC236}">
                <a16:creationId xmlns:a16="http://schemas.microsoft.com/office/drawing/2014/main" id="{F9E2DC86-4009-449C-8F4E-779A8C762B26}"/>
              </a:ext>
            </a:extLst>
          </p:cNvPr>
          <p:cNvSpPr>
            <a:spLocks noGrp="1"/>
          </p:cNvSpPr>
          <p:nvPr>
            <p:ph type="title"/>
          </p:nvPr>
        </p:nvSpPr>
        <p:spPr>
          <a:xfrm>
            <a:off x="649045" y="365124"/>
            <a:ext cx="9523655" cy="1501327"/>
          </a:xfrm>
        </p:spPr>
        <p:txBody>
          <a:bodyPr/>
          <a:lstStyle>
            <a:lvl1pPr>
              <a:defRPr spc="-20" baseline="0">
                <a:solidFill>
                  <a:schemeClr val="bg1"/>
                </a:solidFill>
              </a:defRPr>
            </a:lvl1pPr>
          </a:lstStyle>
          <a:p>
            <a:r>
              <a:rPr lang="en-US">
                <a:solidFill>
                  <a:srgbClr val="FFFFFF"/>
                </a:solidFill>
              </a:rPr>
              <a:t>Click to edit Master title style</a:t>
            </a:r>
          </a:p>
        </p:txBody>
      </p:sp>
      <p:sp>
        <p:nvSpPr>
          <p:cNvPr id="12" name="Picture Placeholder 10">
            <a:extLst>
              <a:ext uri="{FF2B5EF4-FFF2-40B4-BE49-F238E27FC236}">
                <a16:creationId xmlns:a16="http://schemas.microsoft.com/office/drawing/2014/main" id="{671630E1-6506-4E93-BB6A-0604E0D04932}"/>
              </a:ext>
            </a:extLst>
          </p:cNvPr>
          <p:cNvSpPr>
            <a:spLocks noGrp="1"/>
          </p:cNvSpPr>
          <p:nvPr>
            <p:ph type="pic" sz="quarter" idx="13" hasCustomPrompt="1"/>
          </p:nvPr>
        </p:nvSpPr>
        <p:spPr>
          <a:xfrm>
            <a:off x="0" y="2286000"/>
            <a:ext cx="5067300" cy="4572000"/>
          </a:xfrm>
        </p:spPr>
        <p:txBody>
          <a:bodyPr/>
          <a:lstStyle>
            <a:lvl1pPr marL="0" indent="0" algn="ctr">
              <a:buNone/>
              <a:defRPr/>
            </a:lvl1pPr>
          </a:lstStyle>
          <a:p>
            <a:r>
              <a:rPr lang="en-US"/>
              <a:t>Click to add photo</a:t>
            </a:r>
          </a:p>
        </p:txBody>
      </p:sp>
      <p:sp>
        <p:nvSpPr>
          <p:cNvPr id="7" name="Footer Placeholder 4">
            <a:extLst>
              <a:ext uri="{FF2B5EF4-FFF2-40B4-BE49-F238E27FC236}">
                <a16:creationId xmlns:a16="http://schemas.microsoft.com/office/drawing/2014/main" id="{51BAB65B-02AF-4992-85D0-8E98AB1BD965}"/>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endParaRPr lang="en-US">
              <a:effectLst>
                <a:outerShdw blurRad="38100" dist="38100" dir="2700000" algn="tl">
                  <a:srgbClr val="000000">
                    <a:alpha val="43137"/>
                  </a:srgbClr>
                </a:outerShdw>
              </a:effectLst>
            </a:endParaRPr>
          </a:p>
        </p:txBody>
      </p:sp>
      <p:sp>
        <p:nvSpPr>
          <p:cNvPr id="6" name="Content Placeholder 2">
            <a:extLst>
              <a:ext uri="{FF2B5EF4-FFF2-40B4-BE49-F238E27FC236}">
                <a16:creationId xmlns:a16="http://schemas.microsoft.com/office/drawing/2014/main" id="{CFE115BC-4A4C-4385-82D5-106D1FAC359A}"/>
              </a:ext>
            </a:extLst>
          </p:cNvPr>
          <p:cNvSpPr>
            <a:spLocks noGrp="1"/>
          </p:cNvSpPr>
          <p:nvPr>
            <p:ph idx="1"/>
          </p:nvPr>
        </p:nvSpPr>
        <p:spPr>
          <a:xfrm>
            <a:off x="5819887" y="2899186"/>
            <a:ext cx="5610113" cy="3284359"/>
          </a:xfrm>
        </p:spPr>
        <p:txBody>
          <a:bodyPr>
            <a:normAutofit/>
          </a:bodyPr>
          <a:lstStyle>
            <a:lvl1pPr marL="0" indent="0">
              <a:buNone/>
              <a:defRPr/>
            </a:lvl1pPr>
          </a:lstStyle>
          <a:p>
            <a:pPr lvl="0"/>
            <a:r>
              <a:rPr lang="en-US"/>
              <a:t>Click to edit Master text styles</a:t>
            </a:r>
          </a:p>
        </p:txBody>
      </p:sp>
      <p:sp>
        <p:nvSpPr>
          <p:cNvPr id="8" name="Date Placeholder 3">
            <a:extLst>
              <a:ext uri="{FF2B5EF4-FFF2-40B4-BE49-F238E27FC236}">
                <a16:creationId xmlns:a16="http://schemas.microsoft.com/office/drawing/2014/main" id="{5CD3EB2B-80EF-4DC6-B2B6-F4B568443970}"/>
              </a:ext>
            </a:extLst>
          </p:cNvPr>
          <p:cNvSpPr>
            <a:spLocks noGrp="1"/>
          </p:cNvSpPr>
          <p:nvPr>
            <p:ph type="dt" sz="half" idx="10"/>
          </p:nvPr>
        </p:nvSpPr>
        <p:spPr>
          <a:xfrm>
            <a:off x="7013448" y="6355080"/>
            <a:ext cx="4352544" cy="365125"/>
          </a:xfrm>
        </p:spPr>
        <p:txBody>
          <a:bodyPr/>
          <a:lstStyle>
            <a:lvl1pPr>
              <a:defRPr/>
            </a:lvl1pPr>
          </a:lstStyle>
          <a:p>
            <a:pPr>
              <a:defRPr/>
            </a:pPr>
            <a:endParaRPr lang="en-US">
              <a:solidFill>
                <a:prstClr val="black"/>
              </a:solidFill>
            </a:endParaRPr>
          </a:p>
        </p:txBody>
      </p:sp>
      <p:sp>
        <p:nvSpPr>
          <p:cNvPr id="9" name="Slide Number Placeholder 5">
            <a:extLst>
              <a:ext uri="{FF2B5EF4-FFF2-40B4-BE49-F238E27FC236}">
                <a16:creationId xmlns:a16="http://schemas.microsoft.com/office/drawing/2014/main" id="{3DC3E33A-8A0A-4767-A4D9-CD8956379305}"/>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D940D-6D44-4DF9-9322-B4B11F7EDCD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722272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3 Colum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E97352E-C52D-43BE-BCE2-2D71FE0353EF}"/>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7" name="Title 6">
            <a:extLst>
              <a:ext uri="{FF2B5EF4-FFF2-40B4-BE49-F238E27FC236}">
                <a16:creationId xmlns:a16="http://schemas.microsoft.com/office/drawing/2014/main" id="{92051A8D-592F-40C1-A65D-E1F17B07C94A}"/>
              </a:ext>
            </a:extLst>
          </p:cNvPr>
          <p:cNvSpPr>
            <a:spLocks noGrp="1"/>
          </p:cNvSpPr>
          <p:nvPr>
            <p:ph type="title" hasCustomPrompt="1"/>
          </p:nvPr>
        </p:nvSpPr>
        <p:spPr>
          <a:xfrm>
            <a:off x="1879600" y="183988"/>
            <a:ext cx="9406372" cy="803380"/>
          </a:xfrm>
        </p:spPr>
        <p:txBody>
          <a:bodyPr anchor="ctr"/>
          <a:lstStyle>
            <a:lvl1pPr algn="r">
              <a:lnSpc>
                <a:spcPct val="100000"/>
              </a:lnSpc>
              <a:defRPr spc="-20" baseline="0">
                <a:solidFill>
                  <a:schemeClr val="bg1"/>
                </a:solidFill>
              </a:defRPr>
            </a:lvl1pPr>
          </a:lstStyle>
          <a:p>
            <a:r>
              <a:rPr lang="en-US"/>
              <a:t>Click to add title</a:t>
            </a:r>
          </a:p>
        </p:txBody>
      </p:sp>
      <p:sp>
        <p:nvSpPr>
          <p:cNvPr id="8" name="Text Placeholder 30">
            <a:extLst>
              <a:ext uri="{FF2B5EF4-FFF2-40B4-BE49-F238E27FC236}">
                <a16:creationId xmlns:a16="http://schemas.microsoft.com/office/drawing/2014/main" id="{CF4C4703-C9D4-483C-8E41-17BB7193D010}"/>
              </a:ext>
            </a:extLst>
          </p:cNvPr>
          <p:cNvSpPr>
            <a:spLocks noGrp="1"/>
          </p:cNvSpPr>
          <p:nvPr>
            <p:ph type="body" sz="quarter" idx="14" hasCustomPrompt="1"/>
          </p:nvPr>
        </p:nvSpPr>
        <p:spPr>
          <a:xfrm>
            <a:off x="851300" y="1764193"/>
            <a:ext cx="3327366" cy="597604"/>
          </a:xfrm>
          <a:prstGeom prst="rect">
            <a:avLst/>
          </a:prstGeom>
        </p:spPr>
        <p:txBody>
          <a:bodyPr/>
          <a:lstStyle>
            <a:lvl1pPr marL="0" indent="0">
              <a:buNone/>
              <a:defRPr sz="2400" b="1">
                <a:solidFill>
                  <a:schemeClr val="accent2"/>
                </a:solidFill>
              </a:defRPr>
            </a:lvl1pPr>
          </a:lstStyle>
          <a:p>
            <a:pPr lvl="0"/>
            <a:r>
              <a:rPr lang="en-US"/>
              <a:t>Click to add subtitle</a:t>
            </a:r>
          </a:p>
        </p:txBody>
      </p:sp>
      <p:sp>
        <p:nvSpPr>
          <p:cNvPr id="14" name="Text Placeholder 15">
            <a:extLst>
              <a:ext uri="{FF2B5EF4-FFF2-40B4-BE49-F238E27FC236}">
                <a16:creationId xmlns:a16="http://schemas.microsoft.com/office/drawing/2014/main" id="{7393281D-B77A-4BB8-A3E2-49E0F1259DA9}"/>
              </a:ext>
            </a:extLst>
          </p:cNvPr>
          <p:cNvSpPr>
            <a:spLocks noGrp="1"/>
          </p:cNvSpPr>
          <p:nvPr>
            <p:ph type="body" sz="quarter" idx="19" hasCustomPrompt="1"/>
          </p:nvPr>
        </p:nvSpPr>
        <p:spPr>
          <a:xfrm>
            <a:off x="851193" y="2374899"/>
            <a:ext cx="3327366" cy="3485573"/>
          </a:xfrm>
        </p:spPr>
        <p:txBody>
          <a:bodyPr>
            <a:normAutofit/>
          </a:bodyPr>
          <a:lstStyle>
            <a:lvl1pPr>
              <a:defRPr sz="2000"/>
            </a:lvl1pPr>
          </a:lstStyle>
          <a:p>
            <a:pPr lvl="0"/>
            <a:r>
              <a:rPr lang="en-US"/>
              <a:t>Click to add text</a:t>
            </a:r>
          </a:p>
        </p:txBody>
      </p:sp>
      <p:sp>
        <p:nvSpPr>
          <p:cNvPr id="12" name="Text Placeholder 30">
            <a:extLst>
              <a:ext uri="{FF2B5EF4-FFF2-40B4-BE49-F238E27FC236}">
                <a16:creationId xmlns:a16="http://schemas.microsoft.com/office/drawing/2014/main" id="{6B205DED-723B-48E3-AE9F-556696225CAA}"/>
              </a:ext>
            </a:extLst>
          </p:cNvPr>
          <p:cNvSpPr>
            <a:spLocks noGrp="1"/>
          </p:cNvSpPr>
          <p:nvPr>
            <p:ph type="body" sz="quarter" idx="18" hasCustomPrompt="1"/>
          </p:nvPr>
        </p:nvSpPr>
        <p:spPr>
          <a:xfrm>
            <a:off x="4432317" y="1764193"/>
            <a:ext cx="3327366" cy="597604"/>
          </a:xfrm>
          <a:prstGeom prst="rect">
            <a:avLst/>
          </a:prstGeom>
        </p:spPr>
        <p:txBody>
          <a:bodyPr/>
          <a:lstStyle>
            <a:lvl1pPr marL="0" indent="0">
              <a:buNone/>
              <a:defRPr sz="2400" b="1">
                <a:solidFill>
                  <a:schemeClr val="accent2"/>
                </a:solidFill>
              </a:defRPr>
            </a:lvl1pPr>
          </a:lstStyle>
          <a:p>
            <a:pPr lvl="0"/>
            <a:r>
              <a:rPr lang="en-US"/>
              <a:t>Click to add subtitle</a:t>
            </a:r>
          </a:p>
        </p:txBody>
      </p:sp>
      <p:sp>
        <p:nvSpPr>
          <p:cNvPr id="15" name="Text Placeholder 15">
            <a:extLst>
              <a:ext uri="{FF2B5EF4-FFF2-40B4-BE49-F238E27FC236}">
                <a16:creationId xmlns:a16="http://schemas.microsoft.com/office/drawing/2014/main" id="{77D63D24-8466-44F3-898F-5CBC42C7681F}"/>
              </a:ext>
            </a:extLst>
          </p:cNvPr>
          <p:cNvSpPr>
            <a:spLocks noGrp="1"/>
          </p:cNvSpPr>
          <p:nvPr>
            <p:ph type="body" sz="quarter" idx="20" hasCustomPrompt="1"/>
          </p:nvPr>
        </p:nvSpPr>
        <p:spPr>
          <a:xfrm>
            <a:off x="4432317" y="2374899"/>
            <a:ext cx="3327366" cy="3485573"/>
          </a:xfrm>
        </p:spPr>
        <p:txBody>
          <a:bodyPr>
            <a:normAutofit/>
          </a:bodyPr>
          <a:lstStyle>
            <a:lvl1pPr>
              <a:defRPr sz="2000"/>
            </a:lvl1pPr>
          </a:lstStyle>
          <a:p>
            <a:pPr lvl="0"/>
            <a:r>
              <a:rPr lang="en-US"/>
              <a:t>Click to add text</a:t>
            </a:r>
          </a:p>
        </p:txBody>
      </p:sp>
      <p:sp>
        <p:nvSpPr>
          <p:cNvPr id="10" name="Text Placeholder 30">
            <a:extLst>
              <a:ext uri="{FF2B5EF4-FFF2-40B4-BE49-F238E27FC236}">
                <a16:creationId xmlns:a16="http://schemas.microsoft.com/office/drawing/2014/main" id="{F600D1D1-B6A8-4A4E-BC6A-897FE089CBEC}"/>
              </a:ext>
            </a:extLst>
          </p:cNvPr>
          <p:cNvSpPr>
            <a:spLocks noGrp="1"/>
          </p:cNvSpPr>
          <p:nvPr>
            <p:ph type="body" sz="quarter" idx="16" hasCustomPrompt="1"/>
          </p:nvPr>
        </p:nvSpPr>
        <p:spPr>
          <a:xfrm>
            <a:off x="8025393" y="1764193"/>
            <a:ext cx="3327366" cy="597604"/>
          </a:xfrm>
          <a:prstGeom prst="rect">
            <a:avLst/>
          </a:prstGeom>
        </p:spPr>
        <p:txBody>
          <a:bodyPr/>
          <a:lstStyle>
            <a:lvl1pPr marL="0" indent="0">
              <a:buNone/>
              <a:defRPr sz="2400" b="1">
                <a:solidFill>
                  <a:schemeClr val="accent2"/>
                </a:solidFill>
              </a:defRPr>
            </a:lvl1pPr>
          </a:lstStyle>
          <a:p>
            <a:pPr lvl="0"/>
            <a:r>
              <a:rPr lang="en-US"/>
              <a:t>Click to add subtitle</a:t>
            </a:r>
          </a:p>
        </p:txBody>
      </p:sp>
      <p:sp>
        <p:nvSpPr>
          <p:cNvPr id="16" name="Text Placeholder 15">
            <a:extLst>
              <a:ext uri="{FF2B5EF4-FFF2-40B4-BE49-F238E27FC236}">
                <a16:creationId xmlns:a16="http://schemas.microsoft.com/office/drawing/2014/main" id="{A205F643-67E9-4E41-A65F-163C816090B9}"/>
              </a:ext>
            </a:extLst>
          </p:cNvPr>
          <p:cNvSpPr>
            <a:spLocks noGrp="1"/>
          </p:cNvSpPr>
          <p:nvPr>
            <p:ph type="body" sz="quarter" idx="21" hasCustomPrompt="1"/>
          </p:nvPr>
        </p:nvSpPr>
        <p:spPr>
          <a:xfrm>
            <a:off x="8025393" y="2374899"/>
            <a:ext cx="3327366" cy="3485573"/>
          </a:xfrm>
        </p:spPr>
        <p:txBody>
          <a:bodyPr>
            <a:normAutofit/>
          </a:bodyPr>
          <a:lstStyle>
            <a:lvl1pPr>
              <a:defRPr sz="2000"/>
            </a:lvl1pPr>
          </a:lstStyle>
          <a:p>
            <a:pPr lvl="0"/>
            <a:r>
              <a:rPr lang="en-US"/>
              <a:t>Click to add text</a:t>
            </a:r>
          </a:p>
        </p:txBody>
      </p:sp>
      <p:sp>
        <p:nvSpPr>
          <p:cNvPr id="2" name="Footer Placeholder 4">
            <a:extLst>
              <a:ext uri="{FF2B5EF4-FFF2-40B4-BE49-F238E27FC236}">
                <a16:creationId xmlns:a16="http://schemas.microsoft.com/office/drawing/2014/main" id="{B0EF04CC-F1B1-495C-BA2F-F28A5D9715A2}"/>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3" name="Date Placeholder 3">
            <a:extLst>
              <a:ext uri="{FF2B5EF4-FFF2-40B4-BE49-F238E27FC236}">
                <a16:creationId xmlns:a16="http://schemas.microsoft.com/office/drawing/2014/main" id="{657B66A6-EBC5-4A75-B938-7148B7A12627}"/>
              </a:ext>
            </a:extLst>
          </p:cNvPr>
          <p:cNvSpPr>
            <a:spLocks noGrp="1"/>
          </p:cNvSpPr>
          <p:nvPr>
            <p:ph type="dt" sz="half" idx="10"/>
          </p:nvPr>
        </p:nvSpPr>
        <p:spPr>
          <a:xfrm>
            <a:off x="7013448" y="6355080"/>
            <a:ext cx="4352544" cy="365125"/>
          </a:xfrm>
        </p:spPr>
        <p:txBody>
          <a:bodyPr/>
          <a:lstStyle>
            <a:lvl1pPr>
              <a:defRPr/>
            </a:lvl1pPr>
          </a:lstStyle>
          <a:p>
            <a:pPr>
              <a:defRPr/>
            </a:pPr>
            <a:endParaRPr lang="en-US">
              <a:solidFill>
                <a:prstClr val="black"/>
              </a:solidFill>
            </a:endParaRPr>
          </a:p>
        </p:txBody>
      </p:sp>
      <p:sp>
        <p:nvSpPr>
          <p:cNvPr id="4" name="Slide Number Placeholder 5">
            <a:extLst>
              <a:ext uri="{FF2B5EF4-FFF2-40B4-BE49-F238E27FC236}">
                <a16:creationId xmlns:a16="http://schemas.microsoft.com/office/drawing/2014/main" id="{D83DD707-C769-4868-9B2F-1BF7ABBCD207}"/>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4280452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152F41C-45C5-4E09-A91A-8F4AE80B065E}"/>
              </a:ext>
              <a:ext uri="{C183D7F6-B498-43B3-948B-1728B52AA6E4}">
                <adec:decorative xmlns:adec="http://schemas.microsoft.com/office/drawing/2017/decorative" val="1"/>
              </a:ext>
            </a:extLst>
          </p:cNvPr>
          <p:cNvSpPr/>
          <p:nvPr userDrawn="1"/>
        </p:nvSpPr>
        <p:spPr>
          <a:xfrm>
            <a:off x="0" y="4533900"/>
            <a:ext cx="9144000" cy="2324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AB4C3"/>
              </a:solidFill>
              <a:effectLst/>
              <a:uLnTx/>
              <a:uFillTx/>
              <a:latin typeface="Avenir Next LT Pro"/>
              <a:ea typeface="+mn-ea"/>
              <a:cs typeface="+mn-cs"/>
            </a:endParaRPr>
          </a:p>
        </p:txBody>
      </p:sp>
      <p:sp>
        <p:nvSpPr>
          <p:cNvPr id="10" name="Title 6">
            <a:extLst>
              <a:ext uri="{FF2B5EF4-FFF2-40B4-BE49-F238E27FC236}">
                <a16:creationId xmlns:a16="http://schemas.microsoft.com/office/drawing/2014/main" id="{DA9EBEF3-E8A8-4C5C-B6D9-B322242DC93A}"/>
              </a:ext>
            </a:extLst>
          </p:cNvPr>
          <p:cNvSpPr>
            <a:spLocks noGrp="1"/>
          </p:cNvSpPr>
          <p:nvPr>
            <p:ph type="ctrTitle"/>
          </p:nvPr>
        </p:nvSpPr>
        <p:spPr>
          <a:xfrm>
            <a:off x="877001" y="4947313"/>
            <a:ext cx="7700617" cy="1409037"/>
          </a:xfrm>
        </p:spPr>
        <p:txBody>
          <a:bodyPr anchor="ctr">
            <a:normAutofit/>
          </a:bodyPr>
          <a:lstStyle>
            <a:lvl1pPr>
              <a:defRPr>
                <a:solidFill>
                  <a:schemeClr val="bg1"/>
                </a:solidFill>
              </a:defRPr>
            </a:lvl1pPr>
          </a:lstStyle>
          <a:p>
            <a:r>
              <a:rPr lang="en-US" sz="5400"/>
              <a:t>Click to edit Master title style</a:t>
            </a:r>
          </a:p>
        </p:txBody>
      </p:sp>
      <p:sp>
        <p:nvSpPr>
          <p:cNvPr id="11" name="Subtitle 7">
            <a:extLst>
              <a:ext uri="{FF2B5EF4-FFF2-40B4-BE49-F238E27FC236}">
                <a16:creationId xmlns:a16="http://schemas.microsoft.com/office/drawing/2014/main" id="{6A90C83B-4674-4CF1-9CD4-78C3B7CDCCA8}"/>
              </a:ext>
            </a:extLst>
          </p:cNvPr>
          <p:cNvSpPr>
            <a:spLocks noGrp="1"/>
          </p:cNvSpPr>
          <p:nvPr>
            <p:ph type="subTitle" idx="1"/>
          </p:nvPr>
        </p:nvSpPr>
        <p:spPr>
          <a:xfrm>
            <a:off x="9446252" y="386989"/>
            <a:ext cx="2443495" cy="3758334"/>
          </a:xfrm>
        </p:spPr>
        <p:txBody>
          <a:bodyPr anchor="t">
            <a:normAutofit/>
          </a:bodyPr>
          <a:lstStyle>
            <a:lvl1pPr marL="0" indent="0">
              <a:lnSpc>
                <a:spcPct val="100000"/>
              </a:lnSpc>
              <a:spcBef>
                <a:spcPts val="0"/>
              </a:spcBef>
              <a:buNone/>
              <a:defRPr sz="2800" b="1">
                <a:solidFill>
                  <a:schemeClr val="accent1"/>
                </a:solidFill>
              </a:defRPr>
            </a:lvl1pPr>
          </a:lstStyle>
          <a:p>
            <a:r>
              <a:rPr lang="en-US">
                <a:solidFill>
                  <a:schemeClr val="accent1"/>
                </a:solidFill>
              </a:rPr>
              <a:t>Click to edit Master subtitle style</a:t>
            </a:r>
          </a:p>
        </p:txBody>
      </p:sp>
      <p:sp>
        <p:nvSpPr>
          <p:cNvPr id="19" name="Picture Placeholder 17">
            <a:extLst>
              <a:ext uri="{FF2B5EF4-FFF2-40B4-BE49-F238E27FC236}">
                <a16:creationId xmlns:a16="http://schemas.microsoft.com/office/drawing/2014/main" id="{1894E094-44B9-4024-A43A-438DEB225DB2}"/>
              </a:ext>
            </a:extLst>
          </p:cNvPr>
          <p:cNvSpPr>
            <a:spLocks noGrp="1"/>
          </p:cNvSpPr>
          <p:nvPr>
            <p:ph type="pic" sz="quarter" idx="13" hasCustomPrompt="1"/>
          </p:nvPr>
        </p:nvSpPr>
        <p:spPr>
          <a:xfrm>
            <a:off x="0" y="0"/>
            <a:ext cx="9144000" cy="4532313"/>
          </a:xfrm>
        </p:spPr>
        <p:txBody>
          <a:bodyPr/>
          <a:lstStyle>
            <a:lvl1pPr marL="0" indent="0" algn="ctr">
              <a:buNone/>
              <a:defRPr/>
            </a:lvl1pPr>
          </a:lstStyle>
          <a:p>
            <a:r>
              <a:rPr lang="en-US"/>
              <a:t>Click to add photo</a:t>
            </a:r>
          </a:p>
        </p:txBody>
      </p:sp>
      <p:sp>
        <p:nvSpPr>
          <p:cNvPr id="13" name="Footer Placeholder 4">
            <a:extLst>
              <a:ext uri="{FF2B5EF4-FFF2-40B4-BE49-F238E27FC236}">
                <a16:creationId xmlns:a16="http://schemas.microsoft.com/office/drawing/2014/main" id="{9BCFB5F5-AD25-4F9C-8AE7-E0E891F1AFF9}"/>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endParaRPr lang="en-US"/>
          </a:p>
        </p:txBody>
      </p:sp>
      <p:sp>
        <p:nvSpPr>
          <p:cNvPr id="23" name="Picture Placeholder 20">
            <a:extLst>
              <a:ext uri="{FF2B5EF4-FFF2-40B4-BE49-F238E27FC236}">
                <a16:creationId xmlns:a16="http://schemas.microsoft.com/office/drawing/2014/main" id="{919568B3-FE67-4E6E-BA92-FEF29CBFE1B4}"/>
              </a:ext>
            </a:extLst>
          </p:cNvPr>
          <p:cNvSpPr>
            <a:spLocks noGrp="1"/>
          </p:cNvSpPr>
          <p:nvPr>
            <p:ph type="pic" sz="quarter" idx="14" hasCustomPrompt="1"/>
          </p:nvPr>
        </p:nvSpPr>
        <p:spPr>
          <a:xfrm>
            <a:off x="9144000" y="4532313"/>
            <a:ext cx="3048000" cy="2325687"/>
          </a:xfrm>
        </p:spPr>
        <p:txBody>
          <a:bodyPr/>
          <a:lstStyle>
            <a:lvl1pPr marL="0" indent="0" algn="ctr">
              <a:buNone/>
              <a:defRPr/>
            </a:lvl1pPr>
          </a:lstStyle>
          <a:p>
            <a:r>
              <a:rPr lang="en-US"/>
              <a:t>Click to add photo</a:t>
            </a:r>
          </a:p>
        </p:txBody>
      </p:sp>
      <p:sp>
        <p:nvSpPr>
          <p:cNvPr id="15" name="Date Placeholder 3">
            <a:extLst>
              <a:ext uri="{FF2B5EF4-FFF2-40B4-BE49-F238E27FC236}">
                <a16:creationId xmlns:a16="http://schemas.microsoft.com/office/drawing/2014/main" id="{D87D4A75-1737-4D5B-A386-9FE32DFB5E51}"/>
              </a:ext>
            </a:extLst>
          </p:cNvPr>
          <p:cNvSpPr>
            <a:spLocks noGrp="1"/>
          </p:cNvSpPr>
          <p:nvPr>
            <p:ph type="dt" sz="half" idx="10"/>
          </p:nvPr>
        </p:nvSpPr>
        <p:spPr>
          <a:xfrm>
            <a:off x="7013448" y="6355080"/>
            <a:ext cx="4352544" cy="365125"/>
          </a:xfrm>
        </p:spPr>
        <p:txBody>
          <a:bodyPr/>
          <a:lstStyle>
            <a:lvl1pPr>
              <a:defRPr>
                <a:solidFill>
                  <a:schemeClr val="bg1"/>
                </a:solidFill>
                <a:effectLst>
                  <a:outerShdw blurRad="38100" dist="38100" dir="2700000" algn="tl">
                    <a:srgbClr val="000000">
                      <a:alpha val="43137"/>
                    </a:srgbClr>
                  </a:outerShdw>
                </a:effectLst>
              </a:defRPr>
            </a:lvl1pPr>
          </a:lstStyle>
          <a:p>
            <a:endParaRPr lang="en-US"/>
          </a:p>
        </p:txBody>
      </p:sp>
      <p:sp>
        <p:nvSpPr>
          <p:cNvPr id="16" name="Slide Number Placeholder 5">
            <a:extLst>
              <a:ext uri="{FF2B5EF4-FFF2-40B4-BE49-F238E27FC236}">
                <a16:creationId xmlns:a16="http://schemas.microsoft.com/office/drawing/2014/main" id="{EB52AA41-FD0C-42C6-BD04-9E5B55A48989}"/>
              </a:ext>
            </a:extLst>
          </p:cNvPr>
          <p:cNvSpPr>
            <a:spLocks noGrp="1"/>
          </p:cNvSpPr>
          <p:nvPr>
            <p:ph type="sldNum" sz="quarter" idx="12"/>
          </p:nvPr>
        </p:nvSpPr>
        <p:spPr>
          <a:xfrm>
            <a:off x="11365992" y="6356350"/>
            <a:ext cx="630936" cy="365125"/>
          </a:xfrm>
        </p:spPr>
        <p:txBody>
          <a:bodyPr/>
          <a:lstStyle>
            <a:lvl1pPr>
              <a:defRPr>
                <a:solidFill>
                  <a:schemeClr val="bg1"/>
                </a:solidFill>
                <a:effectLst>
                  <a:outerShdw blurRad="38100" dist="38100" dir="2700000" algn="tl">
                    <a:srgbClr val="000000">
                      <a:alpha val="43137"/>
                    </a:srgbClr>
                  </a:outerShdw>
                </a:effectLst>
              </a:defRPr>
            </a:lvl1pPr>
          </a:lstStyle>
          <a:p>
            <a:fld id="{244D815C-8BF3-4ECF-A945-A2A7C2983AF9}" type="slidenum">
              <a:rPr lang="en-US" smtClean="0"/>
              <a:pPr/>
              <a:t>‹#›</a:t>
            </a:fld>
            <a:endParaRPr lang="en-US"/>
          </a:p>
        </p:txBody>
      </p:sp>
    </p:spTree>
    <p:extLst>
      <p:ext uri="{BB962C8B-B14F-4D97-AF65-F5344CB8AC3E}">
        <p14:creationId xmlns:p14="http://schemas.microsoft.com/office/powerpoint/2010/main" val="3114583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B6DA71-12C6-D9F4-18E5-DD6233B5E7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7B58B5-2F81-0729-01B6-BFC2CB8FB6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FABCA-9A80-D337-4C68-41061FC4B8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C9BB93C4-536F-8967-3ACD-8CC3E14AA9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5AF778D-E9F0-5C81-C68B-6A3678DAEF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F911F7-BD44-433A-8627-1974ED90F29C}" type="slidenum">
              <a:rPr lang="en-US" smtClean="0"/>
              <a:t>‹#›</a:t>
            </a:fld>
            <a:endParaRPr lang="en-US"/>
          </a:p>
        </p:txBody>
      </p:sp>
    </p:spTree>
    <p:extLst>
      <p:ext uri="{BB962C8B-B14F-4D97-AF65-F5344CB8AC3E}">
        <p14:creationId xmlns:p14="http://schemas.microsoft.com/office/powerpoint/2010/main" val="1350993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6" r:id="rId16"/>
    <p:sldLayoutId id="2147483667" r:id="rId17"/>
    <p:sldLayoutId id="2147483668" r:id="rId18"/>
    <p:sldLayoutId id="2147483669" r:id="rId19"/>
    <p:sldLayoutId id="2147483670"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93037" y="5922323"/>
            <a:ext cx="2998963" cy="935677"/>
            <a:chOff x="0" y="0"/>
            <a:chExt cx="5997926" cy="1871354"/>
          </a:xfrm>
        </p:grpSpPr>
        <p:sp>
          <p:nvSpPr>
            <p:cNvPr id="3" name="Freeform 3"/>
            <p:cNvSpPr/>
            <p:nvPr/>
          </p:nvSpPr>
          <p:spPr>
            <a:xfrm>
              <a:off x="0" y="0"/>
              <a:ext cx="5997956" cy="1871345"/>
            </a:xfrm>
            <a:custGeom>
              <a:avLst/>
              <a:gdLst/>
              <a:ahLst/>
              <a:cxnLst/>
              <a:rect l="l" t="t" r="r" b="b"/>
              <a:pathLst>
                <a:path w="5997956" h="1871345">
                  <a:moveTo>
                    <a:pt x="0" y="0"/>
                  </a:moveTo>
                  <a:lnTo>
                    <a:pt x="5997956" y="0"/>
                  </a:lnTo>
                  <a:lnTo>
                    <a:pt x="5997956" y="1871345"/>
                  </a:lnTo>
                  <a:lnTo>
                    <a:pt x="0" y="1871345"/>
                  </a:lnTo>
                  <a:lnTo>
                    <a:pt x="0" y="0"/>
                  </a:lnTo>
                  <a:close/>
                </a:path>
              </a:pathLst>
            </a:custGeom>
            <a:blipFill>
              <a:blip r:embed="rId3"/>
              <a:stretch>
                <a:fillRect/>
              </a:stretch>
            </a:blipFill>
          </p:spPr>
          <p:txBody>
            <a:bodyPr/>
            <a:lstStyle/>
            <a:p>
              <a:endParaRPr lang="en-US" sz="1200"/>
            </a:p>
          </p:txBody>
        </p:sp>
      </p:grpSp>
      <p:grpSp>
        <p:nvGrpSpPr>
          <p:cNvPr id="4" name="Group 4"/>
          <p:cNvGrpSpPr/>
          <p:nvPr/>
        </p:nvGrpSpPr>
        <p:grpSpPr>
          <a:xfrm>
            <a:off x="152400" y="6248284"/>
            <a:ext cx="1371600" cy="365125"/>
            <a:chOff x="0" y="0"/>
            <a:chExt cx="2743200" cy="730250"/>
          </a:xfrm>
        </p:grpSpPr>
        <p:sp>
          <p:nvSpPr>
            <p:cNvPr id="5" name="Freeform 5"/>
            <p:cNvSpPr/>
            <p:nvPr/>
          </p:nvSpPr>
          <p:spPr>
            <a:xfrm>
              <a:off x="0" y="0"/>
              <a:ext cx="2743200" cy="730250"/>
            </a:xfrm>
            <a:custGeom>
              <a:avLst/>
              <a:gdLst/>
              <a:ahLst/>
              <a:cxnLst/>
              <a:rect l="l" t="t" r="r" b="b"/>
              <a:pathLst>
                <a:path w="2743200" h="730250">
                  <a:moveTo>
                    <a:pt x="0" y="0"/>
                  </a:moveTo>
                  <a:lnTo>
                    <a:pt x="2743200" y="0"/>
                  </a:lnTo>
                  <a:lnTo>
                    <a:pt x="2743200" y="730250"/>
                  </a:lnTo>
                  <a:lnTo>
                    <a:pt x="0" y="730250"/>
                  </a:lnTo>
                  <a:close/>
                </a:path>
              </a:pathLst>
            </a:custGeom>
          </p:spPr>
          <p:txBody>
            <a:bodyPr/>
            <a:lstStyle/>
            <a:p>
              <a:endParaRPr lang="en-US" sz="1200"/>
            </a:p>
          </p:txBody>
        </p:sp>
        <p:sp>
          <p:nvSpPr>
            <p:cNvPr id="6" name="TextBox 6"/>
            <p:cNvSpPr txBox="1"/>
            <p:nvPr/>
          </p:nvSpPr>
          <p:spPr>
            <a:xfrm>
              <a:off x="0" y="-57150"/>
              <a:ext cx="2743200" cy="787400"/>
            </a:xfrm>
            <a:prstGeom prst="rect">
              <a:avLst/>
            </a:prstGeom>
          </p:spPr>
          <p:txBody>
            <a:bodyPr lIns="0" tIns="0" rIns="0" bIns="0" rtlCol="0" anchor="ctr"/>
            <a:lstStyle/>
            <a:p>
              <a:pPr>
                <a:lnSpc>
                  <a:spcPts val="2160"/>
                </a:lnSpc>
              </a:pPr>
              <a:r>
                <a:rPr lang="en-US">
                  <a:solidFill>
                    <a:srgbClr val="003DA5"/>
                  </a:solidFill>
                  <a:latin typeface="Calibri (MS)"/>
                  <a:ea typeface="Calibri (MS)"/>
                  <a:cs typeface="Calibri (MS)"/>
                  <a:sym typeface="Calibri (MS)"/>
                </a:rPr>
                <a:t>Date (xx/xx/xxxx)</a:t>
              </a:r>
            </a:p>
          </p:txBody>
        </p:sp>
      </p:grpSp>
      <p:grpSp>
        <p:nvGrpSpPr>
          <p:cNvPr id="7" name="Group 7"/>
          <p:cNvGrpSpPr/>
          <p:nvPr/>
        </p:nvGrpSpPr>
        <p:grpSpPr>
          <a:xfrm>
            <a:off x="1524000" y="6248283"/>
            <a:ext cx="2057400" cy="365125"/>
            <a:chOff x="0" y="0"/>
            <a:chExt cx="4114800" cy="730250"/>
          </a:xfrm>
        </p:grpSpPr>
        <p:sp>
          <p:nvSpPr>
            <p:cNvPr id="8" name="Freeform 8"/>
            <p:cNvSpPr/>
            <p:nvPr/>
          </p:nvSpPr>
          <p:spPr>
            <a:xfrm>
              <a:off x="0" y="0"/>
              <a:ext cx="4114800" cy="730250"/>
            </a:xfrm>
            <a:custGeom>
              <a:avLst/>
              <a:gdLst/>
              <a:ahLst/>
              <a:cxnLst/>
              <a:rect l="l" t="t" r="r" b="b"/>
              <a:pathLst>
                <a:path w="4114800" h="730250">
                  <a:moveTo>
                    <a:pt x="0" y="0"/>
                  </a:moveTo>
                  <a:lnTo>
                    <a:pt x="4114800" y="0"/>
                  </a:lnTo>
                  <a:lnTo>
                    <a:pt x="4114800" y="730250"/>
                  </a:lnTo>
                  <a:lnTo>
                    <a:pt x="0" y="730250"/>
                  </a:lnTo>
                  <a:close/>
                </a:path>
              </a:pathLst>
            </a:custGeom>
          </p:spPr>
          <p:txBody>
            <a:bodyPr/>
            <a:lstStyle/>
            <a:p>
              <a:endParaRPr lang="en-US" sz="1200"/>
            </a:p>
          </p:txBody>
        </p:sp>
        <p:sp>
          <p:nvSpPr>
            <p:cNvPr id="9" name="TextBox 9"/>
            <p:cNvSpPr txBox="1"/>
            <p:nvPr/>
          </p:nvSpPr>
          <p:spPr>
            <a:xfrm>
              <a:off x="0" y="-57150"/>
              <a:ext cx="4114800" cy="787400"/>
            </a:xfrm>
            <a:prstGeom prst="rect">
              <a:avLst/>
            </a:prstGeom>
          </p:spPr>
          <p:txBody>
            <a:bodyPr lIns="0" tIns="0" rIns="0" bIns="0" rtlCol="0" anchor="ctr"/>
            <a:lstStyle/>
            <a:p>
              <a:pPr>
                <a:lnSpc>
                  <a:spcPts val="2160"/>
                </a:lnSpc>
              </a:pPr>
              <a:r>
                <a:rPr lang="en-US">
                  <a:solidFill>
                    <a:srgbClr val="003DA5"/>
                  </a:solidFill>
                  <a:latin typeface="Calibri (MS)"/>
                  <a:ea typeface="Calibri (MS)"/>
                  <a:cs typeface="Calibri (MS)"/>
                  <a:sym typeface="Calibri (MS)"/>
                </a:rPr>
                <a:t>Department Name</a:t>
              </a:r>
            </a:p>
          </p:txBody>
        </p:sp>
      </p:grpSp>
      <p:grpSp>
        <p:nvGrpSpPr>
          <p:cNvPr id="10" name="Group 10"/>
          <p:cNvGrpSpPr/>
          <p:nvPr/>
        </p:nvGrpSpPr>
        <p:grpSpPr>
          <a:xfrm>
            <a:off x="3581401" y="6248283"/>
            <a:ext cx="1165167" cy="365125"/>
            <a:chOff x="0" y="0"/>
            <a:chExt cx="2330334" cy="730250"/>
          </a:xfrm>
        </p:grpSpPr>
        <p:sp>
          <p:nvSpPr>
            <p:cNvPr id="11" name="Freeform 11"/>
            <p:cNvSpPr/>
            <p:nvPr/>
          </p:nvSpPr>
          <p:spPr>
            <a:xfrm>
              <a:off x="0" y="0"/>
              <a:ext cx="2330334" cy="730250"/>
            </a:xfrm>
            <a:custGeom>
              <a:avLst/>
              <a:gdLst/>
              <a:ahLst/>
              <a:cxnLst/>
              <a:rect l="l" t="t" r="r" b="b"/>
              <a:pathLst>
                <a:path w="2330334" h="730250">
                  <a:moveTo>
                    <a:pt x="0" y="0"/>
                  </a:moveTo>
                  <a:lnTo>
                    <a:pt x="2330334" y="0"/>
                  </a:lnTo>
                  <a:lnTo>
                    <a:pt x="2330334" y="730250"/>
                  </a:lnTo>
                  <a:lnTo>
                    <a:pt x="0" y="730250"/>
                  </a:lnTo>
                  <a:close/>
                </a:path>
              </a:pathLst>
            </a:custGeom>
          </p:spPr>
          <p:txBody>
            <a:bodyPr/>
            <a:lstStyle/>
            <a:p>
              <a:endParaRPr lang="en-US" sz="1200"/>
            </a:p>
          </p:txBody>
        </p:sp>
        <p:sp>
          <p:nvSpPr>
            <p:cNvPr id="12" name="TextBox 12"/>
            <p:cNvSpPr txBox="1"/>
            <p:nvPr/>
          </p:nvSpPr>
          <p:spPr>
            <a:xfrm>
              <a:off x="0" y="-57150"/>
              <a:ext cx="2330334" cy="787400"/>
            </a:xfrm>
            <a:prstGeom prst="rect">
              <a:avLst/>
            </a:prstGeom>
          </p:spPr>
          <p:txBody>
            <a:bodyPr lIns="0" tIns="0" rIns="0" bIns="0" rtlCol="0" anchor="ctr"/>
            <a:lstStyle/>
            <a:p>
              <a:pPr>
                <a:lnSpc>
                  <a:spcPts val="2160"/>
                </a:lnSpc>
              </a:pPr>
              <a:r>
                <a:rPr lang="en-US">
                  <a:solidFill>
                    <a:srgbClr val="003DA5"/>
                  </a:solidFill>
                  <a:latin typeface="Calibri (MS)"/>
                  <a:ea typeface="Calibri (MS)"/>
                  <a:cs typeface="Calibri (MS)"/>
                  <a:sym typeface="Calibri (MS)"/>
                </a:rPr>
                <a:t>Page Number</a:t>
              </a:r>
            </a:p>
          </p:txBody>
        </p:sp>
      </p:grpSp>
      <p:grpSp>
        <p:nvGrpSpPr>
          <p:cNvPr id="13" name="Group 13"/>
          <p:cNvGrpSpPr/>
          <p:nvPr/>
        </p:nvGrpSpPr>
        <p:grpSpPr>
          <a:xfrm>
            <a:off x="-6350" y="5978128"/>
            <a:ext cx="12204700" cy="911160"/>
            <a:chOff x="0" y="0"/>
            <a:chExt cx="24409400" cy="1822320"/>
          </a:xfrm>
        </p:grpSpPr>
        <p:sp>
          <p:nvSpPr>
            <p:cNvPr id="14" name="Freeform 14"/>
            <p:cNvSpPr/>
            <p:nvPr/>
          </p:nvSpPr>
          <p:spPr>
            <a:xfrm>
              <a:off x="12700" y="12700"/>
              <a:ext cx="24384000" cy="1796923"/>
            </a:xfrm>
            <a:custGeom>
              <a:avLst/>
              <a:gdLst/>
              <a:ahLst/>
              <a:cxnLst/>
              <a:rect l="l" t="t" r="r" b="b"/>
              <a:pathLst>
                <a:path w="24384000" h="1796923">
                  <a:moveTo>
                    <a:pt x="0" y="0"/>
                  </a:moveTo>
                  <a:lnTo>
                    <a:pt x="24384000" y="0"/>
                  </a:lnTo>
                  <a:lnTo>
                    <a:pt x="24384000" y="1796923"/>
                  </a:lnTo>
                  <a:lnTo>
                    <a:pt x="0" y="1796923"/>
                  </a:lnTo>
                  <a:close/>
                </a:path>
              </a:pathLst>
            </a:custGeom>
            <a:solidFill>
              <a:srgbClr val="003DA5"/>
            </a:solidFill>
          </p:spPr>
          <p:txBody>
            <a:bodyPr/>
            <a:lstStyle/>
            <a:p>
              <a:endParaRPr lang="en-US" sz="1200"/>
            </a:p>
          </p:txBody>
        </p:sp>
        <p:sp>
          <p:nvSpPr>
            <p:cNvPr id="15" name="Freeform 15"/>
            <p:cNvSpPr/>
            <p:nvPr/>
          </p:nvSpPr>
          <p:spPr>
            <a:xfrm>
              <a:off x="0" y="0"/>
              <a:ext cx="24409400" cy="1822323"/>
            </a:xfrm>
            <a:custGeom>
              <a:avLst/>
              <a:gdLst/>
              <a:ahLst/>
              <a:cxnLst/>
              <a:rect l="l" t="t" r="r" b="b"/>
              <a:pathLst>
                <a:path w="24409400" h="1822323">
                  <a:moveTo>
                    <a:pt x="12700" y="0"/>
                  </a:moveTo>
                  <a:lnTo>
                    <a:pt x="24396700" y="0"/>
                  </a:lnTo>
                  <a:cubicBezTo>
                    <a:pt x="24403686" y="0"/>
                    <a:pt x="24409400" y="5715"/>
                    <a:pt x="24409400" y="12700"/>
                  </a:cubicBezTo>
                  <a:lnTo>
                    <a:pt x="24409400" y="1809623"/>
                  </a:lnTo>
                  <a:cubicBezTo>
                    <a:pt x="24409400" y="1816608"/>
                    <a:pt x="24403686" y="1822323"/>
                    <a:pt x="24396700" y="1822323"/>
                  </a:cubicBezTo>
                  <a:lnTo>
                    <a:pt x="12700" y="1822323"/>
                  </a:lnTo>
                  <a:cubicBezTo>
                    <a:pt x="5715" y="1822323"/>
                    <a:pt x="0" y="1816608"/>
                    <a:pt x="0" y="1809623"/>
                  </a:cubicBezTo>
                  <a:lnTo>
                    <a:pt x="0" y="12700"/>
                  </a:lnTo>
                  <a:cubicBezTo>
                    <a:pt x="0" y="5715"/>
                    <a:pt x="5715" y="0"/>
                    <a:pt x="12700" y="0"/>
                  </a:cubicBezTo>
                  <a:moveTo>
                    <a:pt x="12700" y="25400"/>
                  </a:moveTo>
                  <a:lnTo>
                    <a:pt x="12700" y="12700"/>
                  </a:lnTo>
                  <a:lnTo>
                    <a:pt x="25400" y="12700"/>
                  </a:lnTo>
                  <a:lnTo>
                    <a:pt x="25400" y="1809623"/>
                  </a:lnTo>
                  <a:lnTo>
                    <a:pt x="12700" y="1809623"/>
                  </a:lnTo>
                  <a:lnTo>
                    <a:pt x="12700" y="1796923"/>
                  </a:lnTo>
                  <a:lnTo>
                    <a:pt x="24396700" y="1796923"/>
                  </a:lnTo>
                  <a:lnTo>
                    <a:pt x="24396700" y="1809623"/>
                  </a:lnTo>
                  <a:lnTo>
                    <a:pt x="24384000" y="1809623"/>
                  </a:lnTo>
                  <a:lnTo>
                    <a:pt x="24384000" y="12700"/>
                  </a:lnTo>
                  <a:lnTo>
                    <a:pt x="24396700" y="12700"/>
                  </a:lnTo>
                  <a:lnTo>
                    <a:pt x="24396700" y="25400"/>
                  </a:lnTo>
                  <a:lnTo>
                    <a:pt x="12700" y="25400"/>
                  </a:lnTo>
                  <a:close/>
                </a:path>
              </a:pathLst>
            </a:custGeom>
            <a:solidFill>
              <a:srgbClr val="31538F"/>
            </a:solidFill>
          </p:spPr>
          <p:txBody>
            <a:bodyPr/>
            <a:lstStyle/>
            <a:p>
              <a:endParaRPr lang="en-US" sz="1200"/>
            </a:p>
          </p:txBody>
        </p:sp>
      </p:grpSp>
      <p:grpSp>
        <p:nvGrpSpPr>
          <p:cNvPr id="16" name="Group 16"/>
          <p:cNvGrpSpPr/>
          <p:nvPr/>
        </p:nvGrpSpPr>
        <p:grpSpPr>
          <a:xfrm>
            <a:off x="152400" y="6125986"/>
            <a:ext cx="4659298" cy="609716"/>
            <a:chOff x="0" y="0"/>
            <a:chExt cx="9318596" cy="1219432"/>
          </a:xfrm>
        </p:grpSpPr>
        <p:sp>
          <p:nvSpPr>
            <p:cNvPr id="17" name="Freeform 17"/>
            <p:cNvSpPr/>
            <p:nvPr/>
          </p:nvSpPr>
          <p:spPr>
            <a:xfrm>
              <a:off x="0" y="0"/>
              <a:ext cx="9318596" cy="1219432"/>
            </a:xfrm>
            <a:custGeom>
              <a:avLst/>
              <a:gdLst/>
              <a:ahLst/>
              <a:cxnLst/>
              <a:rect l="l" t="t" r="r" b="b"/>
              <a:pathLst>
                <a:path w="9318596" h="1219432">
                  <a:moveTo>
                    <a:pt x="0" y="0"/>
                  </a:moveTo>
                  <a:lnTo>
                    <a:pt x="9318596" y="0"/>
                  </a:lnTo>
                  <a:lnTo>
                    <a:pt x="9318596" y="1219432"/>
                  </a:lnTo>
                  <a:lnTo>
                    <a:pt x="0" y="1219432"/>
                  </a:lnTo>
                  <a:close/>
                </a:path>
              </a:pathLst>
            </a:custGeom>
          </p:spPr>
          <p:txBody>
            <a:bodyPr/>
            <a:lstStyle/>
            <a:p>
              <a:endParaRPr lang="en-US" sz="1200"/>
            </a:p>
          </p:txBody>
        </p:sp>
        <p:sp>
          <p:nvSpPr>
            <p:cNvPr id="18" name="TextBox 18"/>
            <p:cNvSpPr txBox="1"/>
            <p:nvPr/>
          </p:nvSpPr>
          <p:spPr>
            <a:xfrm>
              <a:off x="0" y="-47625"/>
              <a:ext cx="9318596" cy="1267057"/>
            </a:xfrm>
            <a:prstGeom prst="rect">
              <a:avLst/>
            </a:prstGeom>
          </p:spPr>
          <p:txBody>
            <a:bodyPr lIns="0" tIns="0" rIns="0" bIns="0" rtlCol="0" anchor="ctr"/>
            <a:lstStyle/>
            <a:p>
              <a:pPr>
                <a:lnSpc>
                  <a:spcPts val="1680"/>
                </a:lnSpc>
              </a:pPr>
              <a:r>
                <a:rPr lang="en-US" sz="1400" b="1">
                  <a:solidFill>
                    <a:srgbClr val="FFFFFF"/>
                  </a:solidFill>
                  <a:latin typeface="Calibri (MS) Bold"/>
                  <a:ea typeface="Calibri (MS) Bold"/>
                  <a:cs typeface="Calibri (MS) Bold"/>
                  <a:sym typeface="Calibri (MS) Bold"/>
                </a:rPr>
                <a:t>Employee partnership, equity, experience, community</a:t>
              </a:r>
            </a:p>
          </p:txBody>
        </p:sp>
      </p:grpSp>
      <p:grpSp>
        <p:nvGrpSpPr>
          <p:cNvPr id="19" name="Group 19"/>
          <p:cNvGrpSpPr/>
          <p:nvPr/>
        </p:nvGrpSpPr>
        <p:grpSpPr>
          <a:xfrm>
            <a:off x="5781502" y="6248283"/>
            <a:ext cx="791094" cy="365125"/>
            <a:chOff x="0" y="0"/>
            <a:chExt cx="1582188" cy="730250"/>
          </a:xfrm>
        </p:grpSpPr>
        <p:sp>
          <p:nvSpPr>
            <p:cNvPr id="20" name="Freeform 20"/>
            <p:cNvSpPr/>
            <p:nvPr/>
          </p:nvSpPr>
          <p:spPr>
            <a:xfrm>
              <a:off x="0" y="0"/>
              <a:ext cx="1582188" cy="730250"/>
            </a:xfrm>
            <a:custGeom>
              <a:avLst/>
              <a:gdLst/>
              <a:ahLst/>
              <a:cxnLst/>
              <a:rect l="l" t="t" r="r" b="b"/>
              <a:pathLst>
                <a:path w="1582188" h="730250">
                  <a:moveTo>
                    <a:pt x="0" y="0"/>
                  </a:moveTo>
                  <a:lnTo>
                    <a:pt x="1582188" y="0"/>
                  </a:lnTo>
                  <a:lnTo>
                    <a:pt x="1582188" y="730250"/>
                  </a:lnTo>
                  <a:lnTo>
                    <a:pt x="0" y="730250"/>
                  </a:lnTo>
                  <a:close/>
                </a:path>
              </a:pathLst>
            </a:custGeom>
          </p:spPr>
          <p:txBody>
            <a:bodyPr/>
            <a:lstStyle/>
            <a:p>
              <a:endParaRPr lang="en-US" sz="1200"/>
            </a:p>
          </p:txBody>
        </p:sp>
        <p:sp>
          <p:nvSpPr>
            <p:cNvPr id="21" name="TextBox 21"/>
            <p:cNvSpPr txBox="1"/>
            <p:nvPr/>
          </p:nvSpPr>
          <p:spPr>
            <a:xfrm>
              <a:off x="0" y="-47625"/>
              <a:ext cx="1582188" cy="777875"/>
            </a:xfrm>
            <a:prstGeom prst="rect">
              <a:avLst/>
            </a:prstGeom>
          </p:spPr>
          <p:txBody>
            <a:bodyPr lIns="0" tIns="0" rIns="0" bIns="0" rtlCol="0" anchor="ctr"/>
            <a:lstStyle/>
            <a:p>
              <a:pPr>
                <a:lnSpc>
                  <a:spcPts val="1680"/>
                </a:lnSpc>
              </a:pPr>
              <a:r>
                <a:rPr lang="en-US" sz="1400" b="1">
                  <a:solidFill>
                    <a:srgbClr val="FFFFFF"/>
                  </a:solidFill>
                  <a:latin typeface="Calibri (MS) Bold"/>
                  <a:ea typeface="Calibri (MS) Bold"/>
                  <a:cs typeface="Calibri (MS) Bold"/>
                  <a:sym typeface="Calibri (MS) Bold"/>
                </a:rPr>
                <a:t>‹#›</a:t>
              </a:r>
            </a:p>
          </p:txBody>
        </p:sp>
      </p:grpSp>
      <p:grpSp>
        <p:nvGrpSpPr>
          <p:cNvPr id="22" name="Group 22"/>
          <p:cNvGrpSpPr/>
          <p:nvPr/>
        </p:nvGrpSpPr>
        <p:grpSpPr>
          <a:xfrm>
            <a:off x="9800736" y="6012866"/>
            <a:ext cx="2391264" cy="891333"/>
            <a:chOff x="0" y="0"/>
            <a:chExt cx="4782528" cy="1782666"/>
          </a:xfrm>
        </p:grpSpPr>
        <p:sp>
          <p:nvSpPr>
            <p:cNvPr id="23" name="Freeform 23"/>
            <p:cNvSpPr/>
            <p:nvPr/>
          </p:nvSpPr>
          <p:spPr>
            <a:xfrm>
              <a:off x="0" y="0"/>
              <a:ext cx="4782566" cy="1782699"/>
            </a:xfrm>
            <a:custGeom>
              <a:avLst/>
              <a:gdLst/>
              <a:ahLst/>
              <a:cxnLst/>
              <a:rect l="l" t="t" r="r" b="b"/>
              <a:pathLst>
                <a:path w="4782566" h="1782699">
                  <a:moveTo>
                    <a:pt x="0" y="0"/>
                  </a:moveTo>
                  <a:lnTo>
                    <a:pt x="4782566" y="0"/>
                  </a:lnTo>
                  <a:lnTo>
                    <a:pt x="4782566" y="1782699"/>
                  </a:lnTo>
                  <a:lnTo>
                    <a:pt x="0" y="1782699"/>
                  </a:lnTo>
                  <a:lnTo>
                    <a:pt x="0" y="0"/>
                  </a:lnTo>
                  <a:close/>
                </a:path>
              </a:pathLst>
            </a:custGeom>
            <a:blipFill>
              <a:blip r:embed="rId4"/>
              <a:stretch>
                <a:fillRect b="1"/>
              </a:stretch>
            </a:blipFill>
          </p:spPr>
          <p:txBody>
            <a:bodyPr/>
            <a:lstStyle/>
            <a:p>
              <a:endParaRPr lang="en-US" sz="1200"/>
            </a:p>
          </p:txBody>
        </p:sp>
      </p:grpSp>
      <p:grpSp>
        <p:nvGrpSpPr>
          <p:cNvPr id="24" name="Group 24"/>
          <p:cNvGrpSpPr/>
          <p:nvPr/>
        </p:nvGrpSpPr>
        <p:grpSpPr>
          <a:xfrm>
            <a:off x="-25054" y="0"/>
            <a:ext cx="12217054" cy="6936656"/>
            <a:chOff x="0" y="0"/>
            <a:chExt cx="24434108" cy="13873312"/>
          </a:xfrm>
        </p:grpSpPr>
        <p:sp>
          <p:nvSpPr>
            <p:cNvPr id="25" name="Freeform 25"/>
            <p:cNvSpPr/>
            <p:nvPr/>
          </p:nvSpPr>
          <p:spPr>
            <a:xfrm>
              <a:off x="0" y="0"/>
              <a:ext cx="24434164" cy="13873353"/>
            </a:xfrm>
            <a:custGeom>
              <a:avLst/>
              <a:gdLst/>
              <a:ahLst/>
              <a:cxnLst/>
              <a:rect l="l" t="t" r="r" b="b"/>
              <a:pathLst>
                <a:path w="24434164" h="13873353">
                  <a:moveTo>
                    <a:pt x="0" y="0"/>
                  </a:moveTo>
                  <a:lnTo>
                    <a:pt x="24434164" y="0"/>
                  </a:lnTo>
                  <a:lnTo>
                    <a:pt x="24434164" y="13873353"/>
                  </a:lnTo>
                  <a:lnTo>
                    <a:pt x="0" y="13873353"/>
                  </a:lnTo>
                  <a:lnTo>
                    <a:pt x="0" y="0"/>
                  </a:lnTo>
                  <a:close/>
                </a:path>
              </a:pathLst>
            </a:custGeom>
            <a:blipFill>
              <a:blip r:embed="rId5"/>
              <a:stretch>
                <a:fillRect b="-32091"/>
              </a:stretch>
            </a:blipFill>
          </p:spPr>
          <p:txBody>
            <a:bodyPr/>
            <a:lstStyle/>
            <a:p>
              <a:endParaRPr lang="en-US" sz="1200"/>
            </a:p>
          </p:txBody>
        </p:sp>
      </p:grpSp>
      <p:grpSp>
        <p:nvGrpSpPr>
          <p:cNvPr id="26" name="Group 26"/>
          <p:cNvGrpSpPr/>
          <p:nvPr/>
        </p:nvGrpSpPr>
        <p:grpSpPr>
          <a:xfrm>
            <a:off x="-25054" y="0"/>
            <a:ext cx="12217054" cy="6936656"/>
            <a:chOff x="0" y="0"/>
            <a:chExt cx="24434108" cy="13873312"/>
          </a:xfrm>
        </p:grpSpPr>
        <p:sp>
          <p:nvSpPr>
            <p:cNvPr id="27" name="Freeform 27"/>
            <p:cNvSpPr/>
            <p:nvPr/>
          </p:nvSpPr>
          <p:spPr>
            <a:xfrm>
              <a:off x="0" y="0"/>
              <a:ext cx="24434164" cy="13873353"/>
            </a:xfrm>
            <a:custGeom>
              <a:avLst/>
              <a:gdLst/>
              <a:ahLst/>
              <a:cxnLst/>
              <a:rect l="l" t="t" r="r" b="b"/>
              <a:pathLst>
                <a:path w="24434164" h="13873353">
                  <a:moveTo>
                    <a:pt x="0" y="0"/>
                  </a:moveTo>
                  <a:lnTo>
                    <a:pt x="24434164" y="0"/>
                  </a:lnTo>
                  <a:lnTo>
                    <a:pt x="24434164" y="13873353"/>
                  </a:lnTo>
                  <a:lnTo>
                    <a:pt x="0" y="13873353"/>
                  </a:lnTo>
                  <a:lnTo>
                    <a:pt x="0" y="0"/>
                  </a:lnTo>
                  <a:close/>
                </a:path>
              </a:pathLst>
            </a:custGeom>
            <a:blipFill>
              <a:blip r:embed="rId6"/>
              <a:stretch>
                <a:fillRect t="-584" b="-584"/>
              </a:stretch>
            </a:blipFill>
          </p:spPr>
          <p:txBody>
            <a:bodyPr/>
            <a:lstStyle/>
            <a:p>
              <a:endParaRPr lang="en-US" sz="1200"/>
            </a:p>
          </p:txBody>
        </p:sp>
      </p:grpSp>
      <p:grpSp>
        <p:nvGrpSpPr>
          <p:cNvPr id="28" name="Group 28"/>
          <p:cNvGrpSpPr/>
          <p:nvPr/>
        </p:nvGrpSpPr>
        <p:grpSpPr>
          <a:xfrm>
            <a:off x="152399" y="6248282"/>
            <a:ext cx="4597154" cy="609718"/>
            <a:chOff x="0" y="0"/>
            <a:chExt cx="9194308" cy="1219436"/>
          </a:xfrm>
        </p:grpSpPr>
        <p:sp>
          <p:nvSpPr>
            <p:cNvPr id="29" name="Freeform 29"/>
            <p:cNvSpPr/>
            <p:nvPr/>
          </p:nvSpPr>
          <p:spPr>
            <a:xfrm>
              <a:off x="0" y="0"/>
              <a:ext cx="9194308" cy="1219436"/>
            </a:xfrm>
            <a:custGeom>
              <a:avLst/>
              <a:gdLst/>
              <a:ahLst/>
              <a:cxnLst/>
              <a:rect l="l" t="t" r="r" b="b"/>
              <a:pathLst>
                <a:path w="9194308" h="1219436">
                  <a:moveTo>
                    <a:pt x="0" y="0"/>
                  </a:moveTo>
                  <a:lnTo>
                    <a:pt x="9194308" y="0"/>
                  </a:lnTo>
                  <a:lnTo>
                    <a:pt x="9194308" y="1219436"/>
                  </a:lnTo>
                  <a:lnTo>
                    <a:pt x="0" y="1219436"/>
                  </a:lnTo>
                  <a:close/>
                </a:path>
              </a:pathLst>
            </a:custGeom>
          </p:spPr>
          <p:txBody>
            <a:bodyPr/>
            <a:lstStyle/>
            <a:p>
              <a:endParaRPr lang="en-US" sz="1200"/>
            </a:p>
          </p:txBody>
        </p:sp>
        <p:sp>
          <p:nvSpPr>
            <p:cNvPr id="30" name="TextBox 30"/>
            <p:cNvSpPr txBox="1"/>
            <p:nvPr/>
          </p:nvSpPr>
          <p:spPr>
            <a:xfrm>
              <a:off x="0" y="-47625"/>
              <a:ext cx="9194308" cy="1267061"/>
            </a:xfrm>
            <a:prstGeom prst="rect">
              <a:avLst/>
            </a:prstGeom>
          </p:spPr>
          <p:txBody>
            <a:bodyPr lIns="0" tIns="0" rIns="0" bIns="0" rtlCol="0" anchor="ctr"/>
            <a:lstStyle/>
            <a:p>
              <a:pPr>
                <a:lnSpc>
                  <a:spcPts val="1680"/>
                </a:lnSpc>
              </a:pPr>
              <a:r>
                <a:rPr lang="en-US" sz="1400" b="1">
                  <a:solidFill>
                    <a:srgbClr val="FFFFFF"/>
                  </a:solidFill>
                  <a:latin typeface="Calibri (MS) Bold"/>
                  <a:ea typeface="Calibri (MS) Bold"/>
                  <a:cs typeface="Calibri (MS) Bold"/>
                  <a:sym typeface="Calibri (MS) Bold"/>
                </a:rPr>
                <a:t>Employee partnership, equity, experience, community</a:t>
              </a:r>
            </a:p>
          </p:txBody>
        </p:sp>
      </p:grpSp>
      <p:grpSp>
        <p:nvGrpSpPr>
          <p:cNvPr id="31" name="Group 31"/>
          <p:cNvGrpSpPr/>
          <p:nvPr/>
        </p:nvGrpSpPr>
        <p:grpSpPr>
          <a:xfrm>
            <a:off x="9800736" y="6047208"/>
            <a:ext cx="2391264" cy="891333"/>
            <a:chOff x="0" y="0"/>
            <a:chExt cx="4782528" cy="1782666"/>
          </a:xfrm>
        </p:grpSpPr>
        <p:sp>
          <p:nvSpPr>
            <p:cNvPr id="32" name="Freeform 32"/>
            <p:cNvSpPr/>
            <p:nvPr/>
          </p:nvSpPr>
          <p:spPr>
            <a:xfrm>
              <a:off x="0" y="0"/>
              <a:ext cx="4782566" cy="1782699"/>
            </a:xfrm>
            <a:custGeom>
              <a:avLst/>
              <a:gdLst/>
              <a:ahLst/>
              <a:cxnLst/>
              <a:rect l="l" t="t" r="r" b="b"/>
              <a:pathLst>
                <a:path w="4782566" h="1782699">
                  <a:moveTo>
                    <a:pt x="0" y="0"/>
                  </a:moveTo>
                  <a:lnTo>
                    <a:pt x="4782566" y="0"/>
                  </a:lnTo>
                  <a:lnTo>
                    <a:pt x="4782566" y="1782699"/>
                  </a:lnTo>
                  <a:lnTo>
                    <a:pt x="0" y="1782699"/>
                  </a:lnTo>
                  <a:lnTo>
                    <a:pt x="0" y="0"/>
                  </a:lnTo>
                  <a:close/>
                </a:path>
              </a:pathLst>
            </a:custGeom>
            <a:blipFill>
              <a:blip r:embed="rId4"/>
              <a:stretch>
                <a:fillRect b="1"/>
              </a:stretch>
            </a:blipFill>
          </p:spPr>
          <p:txBody>
            <a:bodyPr/>
            <a:lstStyle/>
            <a:p>
              <a:endParaRPr lang="en-US" sz="1200"/>
            </a:p>
          </p:txBody>
        </p:sp>
      </p:grpSp>
      <p:grpSp>
        <p:nvGrpSpPr>
          <p:cNvPr id="33" name="Group 33"/>
          <p:cNvGrpSpPr/>
          <p:nvPr/>
        </p:nvGrpSpPr>
        <p:grpSpPr>
          <a:xfrm>
            <a:off x="1524000" y="290007"/>
            <a:ext cx="9225049" cy="3219956"/>
            <a:chOff x="0" y="-1664712"/>
            <a:chExt cx="18450098" cy="6439912"/>
          </a:xfrm>
        </p:grpSpPr>
        <p:sp>
          <p:nvSpPr>
            <p:cNvPr id="34" name="Freeform 34"/>
            <p:cNvSpPr/>
            <p:nvPr/>
          </p:nvSpPr>
          <p:spPr>
            <a:xfrm>
              <a:off x="0" y="0"/>
              <a:ext cx="18288000" cy="4775200"/>
            </a:xfrm>
            <a:custGeom>
              <a:avLst/>
              <a:gdLst/>
              <a:ahLst/>
              <a:cxnLst/>
              <a:rect l="l" t="t" r="r" b="b"/>
              <a:pathLst>
                <a:path w="18288000" h="4775200">
                  <a:moveTo>
                    <a:pt x="0" y="0"/>
                  </a:moveTo>
                  <a:lnTo>
                    <a:pt x="18288000" y="0"/>
                  </a:lnTo>
                  <a:lnTo>
                    <a:pt x="18288000" y="4775200"/>
                  </a:lnTo>
                  <a:lnTo>
                    <a:pt x="0" y="4775200"/>
                  </a:lnTo>
                  <a:close/>
                </a:path>
              </a:pathLst>
            </a:custGeom>
          </p:spPr>
          <p:txBody>
            <a:bodyPr/>
            <a:lstStyle/>
            <a:p>
              <a:endParaRPr lang="en-US" sz="1200"/>
            </a:p>
          </p:txBody>
        </p:sp>
        <p:sp>
          <p:nvSpPr>
            <p:cNvPr id="35" name="TextBox 35"/>
            <p:cNvSpPr txBox="1"/>
            <p:nvPr/>
          </p:nvSpPr>
          <p:spPr>
            <a:xfrm>
              <a:off x="162098" y="-1664712"/>
              <a:ext cx="18288000" cy="4851400"/>
            </a:xfrm>
            <a:prstGeom prst="rect">
              <a:avLst/>
            </a:prstGeom>
          </p:spPr>
          <p:txBody>
            <a:bodyPr lIns="0" tIns="0" rIns="0" bIns="0" rtlCol="0" anchor="b"/>
            <a:lstStyle/>
            <a:p>
              <a:pPr algn="ctr">
                <a:lnSpc>
                  <a:spcPts val="5832"/>
                </a:lnSpc>
              </a:pPr>
              <a:r>
                <a:rPr lang="en-US" sz="5400" b="1">
                  <a:solidFill>
                    <a:srgbClr val="FFFFFF"/>
                  </a:solidFill>
                  <a:latin typeface="Calibri (MS) Bold"/>
                  <a:ea typeface="Calibri (MS) Bold"/>
                  <a:cs typeface="Calibri (MS) Bold"/>
                  <a:sym typeface="Calibri (MS) Bold"/>
                </a:rPr>
                <a:t>Civil Service Status Changes</a:t>
              </a:r>
              <a:endParaRPr lang="en-US">
                <a:sym typeface="Calibri (MS) Bold"/>
              </a:endParaRPr>
            </a:p>
            <a:p>
              <a:pPr algn="ctr">
                <a:lnSpc>
                  <a:spcPts val="5832"/>
                </a:lnSpc>
              </a:pPr>
              <a:r>
                <a:rPr lang="en-US" sz="5400">
                  <a:solidFill>
                    <a:schemeClr val="bg1"/>
                  </a:solidFill>
                  <a:latin typeface="Calibri"/>
                  <a:ea typeface="Calibri"/>
                  <a:cs typeface="Calibri"/>
                </a:rPr>
                <a:t>CB 121284</a:t>
              </a:r>
            </a:p>
          </p:txBody>
        </p:sp>
      </p:grpSp>
      <p:sp>
        <p:nvSpPr>
          <p:cNvPr id="36" name="TextBox 36"/>
          <p:cNvSpPr txBox="1"/>
          <p:nvPr/>
        </p:nvSpPr>
        <p:spPr>
          <a:xfrm>
            <a:off x="1584960" y="3600768"/>
            <a:ext cx="9022080" cy="551433"/>
          </a:xfrm>
          <a:prstGeom prst="rect">
            <a:avLst/>
          </a:prstGeom>
        </p:spPr>
        <p:txBody>
          <a:bodyPr lIns="0" tIns="0" rIns="0" bIns="0" rtlCol="0" anchor="t">
            <a:spAutoFit/>
          </a:bodyPr>
          <a:lstStyle/>
          <a:p>
            <a:pPr>
              <a:lnSpc>
                <a:spcPts val="4320"/>
              </a:lnSpc>
            </a:pPr>
            <a:r>
              <a:rPr lang="en-US" sz="4000">
                <a:solidFill>
                  <a:srgbClr val="FFFFFF"/>
                </a:solidFill>
                <a:latin typeface="Calibri (MS)"/>
                <a:ea typeface="Calibri (MS)"/>
                <a:cs typeface="Calibri (MS)"/>
                <a:sym typeface="Calibri (MS)"/>
              </a:rPr>
              <a:t> </a:t>
            </a:r>
          </a:p>
        </p:txBody>
      </p:sp>
      <p:sp>
        <p:nvSpPr>
          <p:cNvPr id="37" name="TextBox 36">
            <a:extLst>
              <a:ext uri="{FF2B5EF4-FFF2-40B4-BE49-F238E27FC236}">
                <a16:creationId xmlns:a16="http://schemas.microsoft.com/office/drawing/2014/main" id="{ACA3CC87-4990-F85A-89AB-4E13AE3B4573}"/>
              </a:ext>
            </a:extLst>
          </p:cNvPr>
          <p:cNvSpPr txBox="1"/>
          <p:nvPr/>
        </p:nvSpPr>
        <p:spPr>
          <a:xfrm>
            <a:off x="2368409" y="2849165"/>
            <a:ext cx="7434072" cy="369332"/>
          </a:xfrm>
          <a:prstGeom prst="rect">
            <a:avLst/>
          </a:prstGeom>
          <a:noFill/>
        </p:spPr>
        <p:txBody>
          <a:bodyPr wrap="square" rtlCol="0">
            <a:spAutoFit/>
          </a:bodyPr>
          <a:lstStyle/>
          <a:p>
            <a:r>
              <a:rPr lang="en-US">
                <a:solidFill>
                  <a:schemeClr val="bg1"/>
                </a:solidFill>
              </a:rPr>
              <a:t>Seattle City Light, Seattle Public Utilities, and the Seattle Municipal Court </a:t>
            </a:r>
          </a:p>
        </p:txBody>
      </p:sp>
      <p:sp>
        <p:nvSpPr>
          <p:cNvPr id="38" name="TextBox 37">
            <a:extLst>
              <a:ext uri="{FF2B5EF4-FFF2-40B4-BE49-F238E27FC236}">
                <a16:creationId xmlns:a16="http://schemas.microsoft.com/office/drawing/2014/main" id="{06E45045-4229-2E95-125D-7658415F9F87}"/>
              </a:ext>
            </a:extLst>
          </p:cNvPr>
          <p:cNvSpPr txBox="1"/>
          <p:nvPr/>
        </p:nvSpPr>
        <p:spPr>
          <a:xfrm>
            <a:off x="152399" y="6012866"/>
            <a:ext cx="4456177" cy="369332"/>
          </a:xfrm>
          <a:prstGeom prst="rect">
            <a:avLst/>
          </a:prstGeom>
          <a:noFill/>
        </p:spPr>
        <p:txBody>
          <a:bodyPr wrap="square" rtlCol="0">
            <a:spAutoFit/>
          </a:bodyPr>
          <a:lstStyle/>
          <a:p>
            <a:r>
              <a:rPr lang="en-US">
                <a:solidFill>
                  <a:schemeClr val="bg1"/>
                </a:solidFill>
              </a:rPr>
              <a:t>September 18, 2026</a:t>
            </a:r>
          </a:p>
        </p:txBody>
      </p:sp>
      <p:sp>
        <p:nvSpPr>
          <p:cNvPr id="39" name="Slide Number Placeholder 38">
            <a:extLst>
              <a:ext uri="{FF2B5EF4-FFF2-40B4-BE49-F238E27FC236}">
                <a16:creationId xmlns:a16="http://schemas.microsoft.com/office/drawing/2014/main" id="{3A03D16E-CB4E-0053-A522-F9762590894E}"/>
              </a:ext>
            </a:extLst>
          </p:cNvPr>
          <p:cNvSpPr>
            <a:spLocks noGrp="1"/>
          </p:cNvSpPr>
          <p:nvPr>
            <p:ph type="sldNum" sz="quarter" idx="12"/>
          </p:nvPr>
        </p:nvSpPr>
        <p:spPr/>
        <p:txBody>
          <a:bodyPr/>
          <a:lstStyle/>
          <a:p>
            <a:fld id="{B1F911F7-BD44-433A-8627-1974ED90F29C}" type="slidenum">
              <a:rPr lang="en-US" smtClean="0"/>
              <a:t>1</a:t>
            </a:fld>
            <a:endParaRPr lang="en-US"/>
          </a:p>
        </p:txBody>
      </p:sp>
    </p:spTree>
    <p:extLst>
      <p:ext uri="{BB962C8B-B14F-4D97-AF65-F5344CB8AC3E}">
        <p14:creationId xmlns:p14="http://schemas.microsoft.com/office/powerpoint/2010/main" val="1621244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1C3BA-6761-2A44-5CF8-FF74D7FD7F9A}"/>
            </a:ext>
          </a:extLst>
        </p:cNvPr>
        <p:cNvGrpSpPr/>
        <p:nvPr/>
      </p:nvGrpSpPr>
      <p:grpSpPr>
        <a:xfrm>
          <a:off x="0" y="0"/>
          <a:ext cx="0" cy="0"/>
          <a:chOff x="0" y="0"/>
          <a:chExt cx="0" cy="0"/>
        </a:xfrm>
      </p:grpSpPr>
      <p:grpSp>
        <p:nvGrpSpPr>
          <p:cNvPr id="24" name="Group 24">
            <a:extLst>
              <a:ext uri="{FF2B5EF4-FFF2-40B4-BE49-F238E27FC236}">
                <a16:creationId xmlns:a16="http://schemas.microsoft.com/office/drawing/2014/main" id="{5C9E0CFD-8602-5A3E-0840-F3EC7E42EE6A}"/>
              </a:ext>
            </a:extLst>
          </p:cNvPr>
          <p:cNvGrpSpPr/>
          <p:nvPr/>
        </p:nvGrpSpPr>
        <p:grpSpPr>
          <a:xfrm>
            <a:off x="387691" y="797914"/>
            <a:ext cx="5086778" cy="3098064"/>
            <a:chOff x="-286952" y="0"/>
            <a:chExt cx="10173556" cy="6196127"/>
          </a:xfrm>
        </p:grpSpPr>
        <p:sp>
          <p:nvSpPr>
            <p:cNvPr id="25" name="Freeform 25">
              <a:extLst>
                <a:ext uri="{FF2B5EF4-FFF2-40B4-BE49-F238E27FC236}">
                  <a16:creationId xmlns:a16="http://schemas.microsoft.com/office/drawing/2014/main" id="{CEE846EE-9DD2-EF32-7B96-3BF049A5C151}"/>
                </a:ext>
              </a:extLst>
            </p:cNvPr>
            <p:cNvSpPr/>
            <p:nvPr/>
          </p:nvSpPr>
          <p:spPr>
            <a:xfrm>
              <a:off x="0" y="0"/>
              <a:ext cx="9886604" cy="1801239"/>
            </a:xfrm>
            <a:custGeom>
              <a:avLst/>
              <a:gdLst/>
              <a:ahLst/>
              <a:cxnLst/>
              <a:rect l="l" t="t" r="r" b="b"/>
              <a:pathLst>
                <a:path w="9886604" h="1801239">
                  <a:moveTo>
                    <a:pt x="0" y="0"/>
                  </a:moveTo>
                  <a:lnTo>
                    <a:pt x="9886604" y="0"/>
                  </a:lnTo>
                  <a:lnTo>
                    <a:pt x="9886604" y="1801239"/>
                  </a:lnTo>
                  <a:lnTo>
                    <a:pt x="0" y="1801239"/>
                  </a:lnTo>
                  <a:close/>
                </a:path>
              </a:pathLst>
            </a:custGeom>
          </p:spPr>
          <p:txBody>
            <a:bodyPr/>
            <a:lstStyle/>
            <a:p>
              <a:endParaRPr lang="en-US" sz="1200"/>
            </a:p>
          </p:txBody>
        </p:sp>
        <p:sp>
          <p:nvSpPr>
            <p:cNvPr id="26" name="TextBox 26">
              <a:extLst>
                <a:ext uri="{FF2B5EF4-FFF2-40B4-BE49-F238E27FC236}">
                  <a16:creationId xmlns:a16="http://schemas.microsoft.com/office/drawing/2014/main" id="{3969F7DF-1066-88D4-D9F7-31A706D341F0}"/>
                </a:ext>
              </a:extLst>
            </p:cNvPr>
            <p:cNvSpPr txBox="1"/>
            <p:nvPr/>
          </p:nvSpPr>
          <p:spPr>
            <a:xfrm>
              <a:off x="-286952" y="4328213"/>
              <a:ext cx="9097668" cy="1867914"/>
            </a:xfrm>
            <a:prstGeom prst="rect">
              <a:avLst/>
            </a:prstGeom>
          </p:spPr>
          <p:txBody>
            <a:bodyPr lIns="0" tIns="0" rIns="0" bIns="0" rtlCol="0" anchor="ctr"/>
            <a:lstStyle/>
            <a:p>
              <a:pPr algn="ctr">
                <a:lnSpc>
                  <a:spcPts val="4752"/>
                </a:lnSpc>
              </a:pPr>
              <a:r>
                <a:rPr lang="en-US" sz="4400" b="1">
                  <a:solidFill>
                    <a:srgbClr val="31538F"/>
                  </a:solidFill>
                  <a:ea typeface="Calibri (MS) Bold"/>
                  <a:cs typeface="Calibri (MS) Bold"/>
                  <a:sym typeface="Calibri (MS) Bold"/>
                </a:rPr>
                <a:t>Agenda</a:t>
              </a:r>
              <a:r>
                <a:rPr lang="en-US" sz="4400" b="1">
                  <a:solidFill>
                    <a:srgbClr val="31538F"/>
                  </a:solidFill>
                  <a:latin typeface="Calibri (MS) Bold"/>
                  <a:ea typeface="Calibri (MS) Bold"/>
                  <a:cs typeface="Calibri (MS) Bold"/>
                  <a:sym typeface="Calibri (MS) Bold"/>
                </a:rPr>
                <a:t> </a:t>
              </a:r>
            </a:p>
          </p:txBody>
        </p:sp>
      </p:grpSp>
      <p:graphicFrame>
        <p:nvGraphicFramePr>
          <p:cNvPr id="3" name="Diagram 2">
            <a:extLst>
              <a:ext uri="{FF2B5EF4-FFF2-40B4-BE49-F238E27FC236}">
                <a16:creationId xmlns:a16="http://schemas.microsoft.com/office/drawing/2014/main" id="{8E2F3606-17CA-292D-0546-8E697FA42EAC}"/>
              </a:ext>
            </a:extLst>
          </p:cNvPr>
          <p:cNvGraphicFramePr/>
          <p:nvPr>
            <p:extLst>
              <p:ext uri="{D42A27DB-BD31-4B8C-83A1-F6EECF244321}">
                <p14:modId xmlns:p14="http://schemas.microsoft.com/office/powerpoint/2010/main" val="986053425"/>
              </p:ext>
            </p:extLst>
          </p:nvPr>
        </p:nvGraphicFramePr>
        <p:xfrm>
          <a:off x="5273040" y="553720"/>
          <a:ext cx="6387793" cy="575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956441DB-0E65-E42A-4079-0C000253C2EC}"/>
              </a:ext>
            </a:extLst>
          </p:cNvPr>
          <p:cNvSpPr>
            <a:spLocks noGrp="1"/>
          </p:cNvSpPr>
          <p:nvPr>
            <p:ph type="sldNum" sz="quarter" idx="12"/>
          </p:nvPr>
        </p:nvSpPr>
        <p:spPr/>
        <p:txBody>
          <a:bodyPr/>
          <a:lstStyle/>
          <a:p>
            <a:fld id="{B1F911F7-BD44-433A-8627-1974ED90F29C}" type="slidenum">
              <a:rPr lang="en-US" smtClean="0"/>
              <a:t>2</a:t>
            </a:fld>
            <a:endParaRPr lang="en-US"/>
          </a:p>
        </p:txBody>
      </p:sp>
    </p:spTree>
    <p:extLst>
      <p:ext uri="{BB962C8B-B14F-4D97-AF65-F5344CB8AC3E}">
        <p14:creationId xmlns:p14="http://schemas.microsoft.com/office/powerpoint/2010/main" val="162251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F76A6-8206-4278-83EE-F15BBBEA2932}"/>
              </a:ext>
            </a:extLst>
          </p:cNvPr>
          <p:cNvSpPr>
            <a:spLocks noGrp="1"/>
          </p:cNvSpPr>
          <p:nvPr>
            <p:ph type="title"/>
          </p:nvPr>
        </p:nvSpPr>
        <p:spPr>
          <a:xfrm>
            <a:off x="2350985" y="879826"/>
            <a:ext cx="7881151" cy="1477328"/>
          </a:xfrm>
        </p:spPr>
        <p:txBody>
          <a:bodyPr/>
          <a:lstStyle/>
          <a:p>
            <a:r>
              <a:rPr lang="en-US">
                <a:latin typeface="+mn-lt"/>
              </a:rPr>
              <a:t>Civil Service Status Changes</a:t>
            </a:r>
            <a:br>
              <a:rPr lang="en-US">
                <a:latin typeface="+mn-lt"/>
              </a:rPr>
            </a:br>
            <a:r>
              <a:rPr lang="en-US" sz="2000">
                <a:latin typeface="+mn-lt"/>
              </a:rPr>
              <a:t>Kavya Setty, Talent Acquisition and Compensation Manager </a:t>
            </a:r>
          </a:p>
        </p:txBody>
      </p:sp>
    </p:spTree>
    <p:extLst>
      <p:ext uri="{BB962C8B-B14F-4D97-AF65-F5344CB8AC3E}">
        <p14:creationId xmlns:p14="http://schemas.microsoft.com/office/powerpoint/2010/main" val="286661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E789D53-4B89-4F08-86DB-24DA4EA1AF0C}"/>
              </a:ext>
            </a:extLst>
          </p:cNvPr>
          <p:cNvSpPr>
            <a:spLocks noGrp="1"/>
          </p:cNvSpPr>
          <p:nvPr>
            <p:ph type="body" sz="quarter" idx="10"/>
          </p:nvPr>
        </p:nvSpPr>
        <p:spPr>
          <a:xfrm>
            <a:off x="258378" y="2064461"/>
            <a:ext cx="4430571" cy="1477328"/>
          </a:xfrm>
        </p:spPr>
        <p:txBody>
          <a:bodyPr/>
          <a:lstStyle/>
          <a:p>
            <a:pPr marL="342900" indent="-342900">
              <a:buFont typeface="Arial" panose="020B0604020202020204" pitchFamily="34" charset="0"/>
              <a:buChar char="•"/>
              <a:defRPr sz="2000">
                <a:solidFill>
                  <a:srgbClr val="606060"/>
                </a:solidFill>
              </a:defRPr>
            </a:pPr>
            <a:r>
              <a:rPr lang="en-US">
                <a:solidFill>
                  <a:schemeClr val="bg1"/>
                </a:solidFill>
              </a:rPr>
              <a:t>What the prior positions did</a:t>
            </a:r>
          </a:p>
          <a:p>
            <a:pPr marL="342900" indent="-342900">
              <a:buFont typeface="Arial" panose="020B0604020202020204" pitchFamily="34" charset="0"/>
              <a:buChar char="•"/>
              <a:defRPr sz="2000">
                <a:solidFill>
                  <a:srgbClr val="606060"/>
                </a:solidFill>
              </a:defRPr>
            </a:pPr>
            <a:r>
              <a:rPr lang="en-US">
                <a:solidFill>
                  <a:schemeClr val="bg1"/>
                </a:solidFill>
              </a:rPr>
              <a:t>What the new positions do</a:t>
            </a:r>
          </a:p>
          <a:p>
            <a:pPr marL="342900" indent="-342900">
              <a:buFont typeface="Arial" panose="020B0604020202020204" pitchFamily="34" charset="0"/>
              <a:buChar char="•"/>
              <a:defRPr sz="2000">
                <a:solidFill>
                  <a:srgbClr val="606060"/>
                </a:solidFill>
              </a:defRPr>
            </a:pPr>
            <a:r>
              <a:rPr lang="en-US">
                <a:solidFill>
                  <a:schemeClr val="bg1"/>
                </a:solidFill>
              </a:rPr>
              <a:t>Why the change was requested</a:t>
            </a:r>
          </a:p>
          <a:p>
            <a:pPr marL="342900" indent="-342900">
              <a:buFont typeface="Arial" panose="020B0604020202020204" pitchFamily="34" charset="0"/>
              <a:buChar char="•"/>
              <a:defRPr sz="2000">
                <a:solidFill>
                  <a:srgbClr val="606060"/>
                </a:solidFill>
              </a:defRPr>
            </a:pPr>
            <a:r>
              <a:rPr lang="en-US">
                <a:solidFill>
                  <a:schemeClr val="bg1"/>
                </a:solidFill>
              </a:rPr>
              <a:t>Impacts on employees</a:t>
            </a:r>
          </a:p>
          <a:p>
            <a:pPr marL="342900" indent="-342900">
              <a:buFont typeface="Arial" panose="020B0604020202020204" pitchFamily="34" charset="0"/>
              <a:buChar char="•"/>
              <a:defRPr sz="2000">
                <a:solidFill>
                  <a:srgbClr val="606060"/>
                </a:solidFill>
              </a:defRPr>
            </a:pPr>
            <a:r>
              <a:rPr lang="en-US">
                <a:solidFill>
                  <a:schemeClr val="bg1"/>
                </a:solidFill>
              </a:rPr>
              <a:t>Budget impacts</a:t>
            </a:r>
          </a:p>
        </p:txBody>
      </p:sp>
      <p:sp>
        <p:nvSpPr>
          <p:cNvPr id="2" name="Title 1">
            <a:extLst>
              <a:ext uri="{FF2B5EF4-FFF2-40B4-BE49-F238E27FC236}">
                <a16:creationId xmlns:a16="http://schemas.microsoft.com/office/drawing/2014/main" id="{698EDC95-D81F-4954-8F0E-2E54153D73ED}"/>
              </a:ext>
            </a:extLst>
          </p:cNvPr>
          <p:cNvSpPr>
            <a:spLocks noGrp="1"/>
          </p:cNvSpPr>
          <p:nvPr>
            <p:ph type="title"/>
          </p:nvPr>
        </p:nvSpPr>
        <p:spPr>
          <a:xfrm>
            <a:off x="409453" y="1098721"/>
            <a:ext cx="4430571" cy="553998"/>
          </a:xfrm>
        </p:spPr>
        <p:txBody>
          <a:bodyPr>
            <a:normAutofit fontScale="90000"/>
          </a:bodyPr>
          <a:lstStyle/>
          <a:p>
            <a:r>
              <a:rPr lang="en-US"/>
              <a:t>Agenda</a:t>
            </a:r>
          </a:p>
        </p:txBody>
      </p:sp>
    </p:spTree>
    <p:extLst>
      <p:ext uri="{BB962C8B-B14F-4D97-AF65-F5344CB8AC3E}">
        <p14:creationId xmlns:p14="http://schemas.microsoft.com/office/powerpoint/2010/main" val="91671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6D6113-0745-49FC-B70B-C38684FDCB13}"/>
              </a:ext>
            </a:extLst>
          </p:cNvPr>
          <p:cNvSpPr>
            <a:spLocks noGrp="1"/>
          </p:cNvSpPr>
          <p:nvPr>
            <p:ph type="title"/>
          </p:nvPr>
        </p:nvSpPr>
        <p:spPr/>
        <p:txBody>
          <a:bodyPr>
            <a:normAutofit fontScale="90000"/>
          </a:bodyPr>
          <a:lstStyle/>
          <a:p>
            <a:r>
              <a:rPr lang="en-US" dirty="0"/>
              <a:t>Summary</a:t>
            </a:r>
          </a:p>
        </p:txBody>
      </p:sp>
      <p:sp>
        <p:nvSpPr>
          <p:cNvPr id="5" name="Content Placeholder 4">
            <a:extLst>
              <a:ext uri="{FF2B5EF4-FFF2-40B4-BE49-F238E27FC236}">
                <a16:creationId xmlns:a16="http://schemas.microsoft.com/office/drawing/2014/main" id="{0AE74AE6-C99C-419B-8C39-39274028CA10}"/>
              </a:ext>
            </a:extLst>
          </p:cNvPr>
          <p:cNvSpPr>
            <a:spLocks noGrp="1"/>
          </p:cNvSpPr>
          <p:nvPr>
            <p:ph idx="1"/>
          </p:nvPr>
        </p:nvSpPr>
        <p:spPr/>
        <p:txBody>
          <a:bodyPr/>
          <a:lstStyle/>
          <a:p>
            <a:pPr marL="0" indent="0">
              <a:buNone/>
            </a:pPr>
            <a:r>
              <a:rPr lang="en-US"/>
              <a:t>Prior Classification: Strategic Advisor 2</a:t>
            </a:r>
          </a:p>
          <a:p>
            <a:pPr marL="0" indent="0">
              <a:buNone/>
            </a:pPr>
            <a:r>
              <a:rPr lang="en-US"/>
              <a:t>New Classification: Executive 1</a:t>
            </a:r>
          </a:p>
          <a:p>
            <a:r>
              <a:rPr lang="en-US"/>
              <a:t>Key changes in scope:</a:t>
            </a:r>
          </a:p>
          <a:p>
            <a:pPr lvl="1" fontAlgn="t">
              <a:defRPr sz="2000">
                <a:solidFill>
                  <a:srgbClr val="606060"/>
                </a:solidFill>
              </a:defRPr>
            </a:pPr>
            <a:r>
              <a:rPr lang="en-US" sz="1800">
                <a:solidFill>
                  <a:srgbClr val="606060"/>
                </a:solidFill>
              </a:rPr>
              <a:t>Leads People &amp; Culture Operations, Talent Acquisition, Compensation &amp; Classification, Workforce Systems, Analytics, Compliance</a:t>
            </a:r>
          </a:p>
          <a:p>
            <a:pPr lvl="1" fontAlgn="t">
              <a:defRPr sz="2000">
                <a:solidFill>
                  <a:srgbClr val="606060"/>
                </a:solidFill>
              </a:defRPr>
            </a:pPr>
            <a:r>
              <a:rPr lang="en-US" sz="1800">
                <a:solidFill>
                  <a:srgbClr val="606060"/>
                </a:solidFill>
              </a:rPr>
              <a:t>Manages 6 leaders and indirectly 19 staff</a:t>
            </a:r>
          </a:p>
          <a:p>
            <a:pPr lvl="1" fontAlgn="t">
              <a:defRPr sz="2000">
                <a:solidFill>
                  <a:srgbClr val="606060"/>
                </a:solidFill>
              </a:defRPr>
            </a:pPr>
            <a:r>
              <a:rPr lang="en-US" sz="1800">
                <a:solidFill>
                  <a:srgbClr val="606060"/>
                </a:solidFill>
              </a:rPr>
              <a:t>Executive‑level policy influence across the utility</a:t>
            </a:r>
          </a:p>
          <a:p>
            <a:r>
              <a:rPr lang="en-US"/>
              <a:t>Budget Responsibility:</a:t>
            </a:r>
          </a:p>
          <a:p>
            <a:pPr lvl="1" fontAlgn="t">
              <a:defRPr sz="2000">
                <a:solidFill>
                  <a:srgbClr val="606060"/>
                </a:solidFill>
              </a:defRPr>
            </a:pPr>
            <a:r>
              <a:rPr lang="en-US" sz="1800">
                <a:solidFill>
                  <a:srgbClr val="606060"/>
                </a:solidFill>
              </a:rPr>
              <a:t>$49M strategic oversight</a:t>
            </a:r>
          </a:p>
          <a:p>
            <a:pPr lvl="1" fontAlgn="t">
              <a:defRPr sz="2000">
                <a:solidFill>
                  <a:srgbClr val="606060"/>
                </a:solidFill>
              </a:defRPr>
            </a:pPr>
            <a:r>
              <a:rPr lang="en-US" sz="1800">
                <a:solidFill>
                  <a:srgbClr val="606060"/>
                </a:solidFill>
              </a:rPr>
              <a:t>$2.25M direct management</a:t>
            </a:r>
          </a:p>
          <a:p>
            <a:endParaRPr lang="en-US"/>
          </a:p>
          <a:p>
            <a:endParaRPr lang="en-US"/>
          </a:p>
          <a:p>
            <a:pPr marL="344488" lvl="1" indent="0">
              <a:buNone/>
            </a:pPr>
            <a:endParaRPr lang="en-US"/>
          </a:p>
        </p:txBody>
      </p:sp>
    </p:spTree>
    <p:extLst>
      <p:ext uri="{BB962C8B-B14F-4D97-AF65-F5344CB8AC3E}">
        <p14:creationId xmlns:p14="http://schemas.microsoft.com/office/powerpoint/2010/main" val="1299032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0892B-AA7B-26AD-5F3E-3BC14EB7EEEE}"/>
              </a:ext>
            </a:extLst>
          </p:cNvPr>
          <p:cNvSpPr>
            <a:spLocks noGrp="1"/>
          </p:cNvSpPr>
          <p:nvPr>
            <p:ph type="title"/>
          </p:nvPr>
        </p:nvSpPr>
        <p:spPr/>
        <p:txBody>
          <a:bodyPr>
            <a:normAutofit fontScale="90000"/>
          </a:bodyPr>
          <a:lstStyle/>
          <a:p>
            <a:r>
              <a:rPr lang="en-US" dirty="0"/>
              <a:t>Summary</a:t>
            </a:r>
          </a:p>
        </p:txBody>
      </p:sp>
      <p:sp>
        <p:nvSpPr>
          <p:cNvPr id="3" name="Content Placeholder 2">
            <a:extLst>
              <a:ext uri="{FF2B5EF4-FFF2-40B4-BE49-F238E27FC236}">
                <a16:creationId xmlns:a16="http://schemas.microsoft.com/office/drawing/2014/main" id="{C9B88D79-C5A5-F6DC-629B-71833875B4C8}"/>
              </a:ext>
            </a:extLst>
          </p:cNvPr>
          <p:cNvSpPr>
            <a:spLocks noGrp="1"/>
          </p:cNvSpPr>
          <p:nvPr>
            <p:ph idx="1"/>
          </p:nvPr>
        </p:nvSpPr>
        <p:spPr/>
        <p:txBody>
          <a:bodyPr/>
          <a:lstStyle/>
          <a:p>
            <a:pPr marL="0" indent="0">
              <a:buNone/>
            </a:pPr>
            <a:r>
              <a:rPr lang="en-US"/>
              <a:t>Prior Classification: Manager 3</a:t>
            </a:r>
          </a:p>
          <a:p>
            <a:pPr marL="0" indent="0">
              <a:buNone/>
            </a:pPr>
            <a:r>
              <a:rPr lang="en-US"/>
              <a:t>New Classification: Executive 2</a:t>
            </a:r>
          </a:p>
          <a:p>
            <a:r>
              <a:rPr lang="en-US"/>
              <a:t>Key changes in scope:</a:t>
            </a:r>
          </a:p>
          <a:p>
            <a:pPr lvl="1" fontAlgn="t">
              <a:defRPr sz="2000">
                <a:solidFill>
                  <a:srgbClr val="606060"/>
                </a:solidFill>
              </a:defRPr>
            </a:pPr>
            <a:r>
              <a:rPr lang="en-US" sz="1800">
                <a:solidFill>
                  <a:srgbClr val="606060"/>
                </a:solidFill>
              </a:rPr>
              <a:t>Leads engineering workforce (~24 employees)</a:t>
            </a:r>
          </a:p>
          <a:p>
            <a:pPr lvl="1" fontAlgn="t">
              <a:defRPr sz="2000">
                <a:solidFill>
                  <a:srgbClr val="606060"/>
                </a:solidFill>
              </a:defRPr>
            </a:pPr>
            <a:r>
              <a:rPr lang="en-US" sz="1800">
                <a:solidFill>
                  <a:srgbClr val="606060"/>
                </a:solidFill>
              </a:rPr>
              <a:t>Oversees joint‑use make‑ready work, pole replacements, regional infrastructure upgrades</a:t>
            </a:r>
          </a:p>
          <a:p>
            <a:pPr lvl="1" fontAlgn="t">
              <a:defRPr sz="2000">
                <a:solidFill>
                  <a:srgbClr val="606060"/>
                </a:solidFill>
              </a:defRPr>
            </a:pPr>
            <a:r>
              <a:rPr lang="en-US" sz="1800">
                <a:solidFill>
                  <a:srgbClr val="606060"/>
                </a:solidFill>
              </a:rPr>
              <a:t>Sets policy and ensures NESC/WAC safety compliance</a:t>
            </a:r>
          </a:p>
          <a:p>
            <a:r>
              <a:rPr lang="en-US"/>
              <a:t>Budget Responsibility:</a:t>
            </a:r>
          </a:p>
          <a:p>
            <a:pPr lvl="1" fontAlgn="t">
              <a:defRPr sz="2000">
                <a:solidFill>
                  <a:srgbClr val="606060"/>
                </a:solidFill>
              </a:defRPr>
            </a:pPr>
            <a:r>
              <a:rPr lang="en-US" sz="1800">
                <a:solidFill>
                  <a:srgbClr val="606060"/>
                </a:solidFill>
              </a:rPr>
              <a:t>$3.5M O&amp;M budget</a:t>
            </a:r>
          </a:p>
          <a:p>
            <a:pPr lvl="1" fontAlgn="t">
              <a:defRPr sz="2000">
                <a:solidFill>
                  <a:srgbClr val="606060"/>
                </a:solidFill>
              </a:defRPr>
            </a:pPr>
            <a:r>
              <a:rPr lang="en-US" sz="1800">
                <a:solidFill>
                  <a:srgbClr val="606060"/>
                </a:solidFill>
              </a:rPr>
              <a:t>$56M CIP program</a:t>
            </a:r>
          </a:p>
          <a:p>
            <a:pPr marL="0" indent="0">
              <a:buNone/>
            </a:pPr>
            <a:endParaRPr lang="en-US"/>
          </a:p>
          <a:p>
            <a:endParaRPr lang="en-US"/>
          </a:p>
        </p:txBody>
      </p:sp>
    </p:spTree>
    <p:extLst>
      <p:ext uri="{BB962C8B-B14F-4D97-AF65-F5344CB8AC3E}">
        <p14:creationId xmlns:p14="http://schemas.microsoft.com/office/powerpoint/2010/main" val="2133084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C76BA-791C-111B-4465-9BB025F415E9}"/>
              </a:ext>
            </a:extLst>
          </p:cNvPr>
          <p:cNvSpPr>
            <a:spLocks noGrp="1"/>
          </p:cNvSpPr>
          <p:nvPr>
            <p:ph type="title"/>
          </p:nvPr>
        </p:nvSpPr>
        <p:spPr/>
        <p:txBody>
          <a:bodyPr>
            <a:normAutofit fontScale="90000"/>
          </a:bodyPr>
          <a:lstStyle/>
          <a:p>
            <a:r>
              <a:rPr lang="en-US"/>
              <a:t>Employee Impacts</a:t>
            </a:r>
          </a:p>
        </p:txBody>
      </p:sp>
      <p:sp>
        <p:nvSpPr>
          <p:cNvPr id="3" name="Content Placeholder 2">
            <a:extLst>
              <a:ext uri="{FF2B5EF4-FFF2-40B4-BE49-F238E27FC236}">
                <a16:creationId xmlns:a16="http://schemas.microsoft.com/office/drawing/2014/main" id="{B4157C03-FA14-F40C-A726-866AA308E07A}"/>
              </a:ext>
            </a:extLst>
          </p:cNvPr>
          <p:cNvSpPr>
            <a:spLocks noGrp="1"/>
          </p:cNvSpPr>
          <p:nvPr>
            <p:ph idx="1"/>
          </p:nvPr>
        </p:nvSpPr>
        <p:spPr/>
        <p:txBody>
          <a:bodyPr/>
          <a:lstStyle/>
          <a:p>
            <a:pPr fontAlgn="t">
              <a:defRPr sz="2000">
                <a:solidFill>
                  <a:srgbClr val="606060"/>
                </a:solidFill>
              </a:defRPr>
            </a:pPr>
            <a:r>
              <a:rPr lang="en-US" sz="2000">
                <a:solidFill>
                  <a:srgbClr val="606060"/>
                </a:solidFill>
              </a:rPr>
              <a:t>Aligns classification with expanded executive‑level responsibilities</a:t>
            </a:r>
          </a:p>
          <a:p>
            <a:pPr fontAlgn="t">
              <a:defRPr sz="2000">
                <a:solidFill>
                  <a:srgbClr val="606060"/>
                </a:solidFill>
              </a:defRPr>
            </a:pPr>
            <a:r>
              <a:rPr lang="en-US" sz="2000">
                <a:solidFill>
                  <a:srgbClr val="606060"/>
                </a:solidFill>
              </a:rPr>
              <a:t>Supports retention and leadership continuity</a:t>
            </a:r>
          </a:p>
          <a:p>
            <a:pPr fontAlgn="t">
              <a:defRPr sz="2000">
                <a:solidFill>
                  <a:srgbClr val="606060"/>
                </a:solidFill>
              </a:defRPr>
            </a:pPr>
            <a:r>
              <a:rPr lang="en-US" sz="2000">
                <a:solidFill>
                  <a:srgbClr val="606060"/>
                </a:solidFill>
              </a:rPr>
              <a:t>Reduces operational and safety risks</a:t>
            </a:r>
          </a:p>
          <a:p>
            <a:pPr fontAlgn="t">
              <a:defRPr sz="2000">
                <a:solidFill>
                  <a:srgbClr val="606060"/>
                </a:solidFill>
              </a:defRPr>
            </a:pPr>
            <a:r>
              <a:rPr lang="en-US" sz="2000">
                <a:solidFill>
                  <a:srgbClr val="606060"/>
                </a:solidFill>
              </a:rPr>
              <a:t>Strengthens organizational performance and decision-making</a:t>
            </a:r>
          </a:p>
          <a:p>
            <a:pPr>
              <a:defRPr sz="2000">
                <a:solidFill>
                  <a:srgbClr val="606060"/>
                </a:solidFill>
              </a:defRPr>
            </a:pPr>
            <a:endParaRPr lang="en-US"/>
          </a:p>
          <a:p>
            <a:pPr marL="0" indent="0">
              <a:buNone/>
              <a:defRPr sz="2000">
                <a:solidFill>
                  <a:srgbClr val="606060"/>
                </a:solidFill>
              </a:defRPr>
            </a:pPr>
            <a:endParaRPr lang="en-US"/>
          </a:p>
        </p:txBody>
      </p:sp>
    </p:spTree>
    <p:extLst>
      <p:ext uri="{BB962C8B-B14F-4D97-AF65-F5344CB8AC3E}">
        <p14:creationId xmlns:p14="http://schemas.microsoft.com/office/powerpoint/2010/main" val="2674614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CDC9A-8C1A-D2D0-EDB8-DE9F783433C1}"/>
              </a:ext>
            </a:extLst>
          </p:cNvPr>
          <p:cNvSpPr>
            <a:spLocks noGrp="1"/>
          </p:cNvSpPr>
          <p:nvPr>
            <p:ph type="title"/>
          </p:nvPr>
        </p:nvSpPr>
        <p:spPr/>
        <p:txBody>
          <a:bodyPr>
            <a:normAutofit fontScale="90000"/>
          </a:bodyPr>
          <a:lstStyle/>
          <a:p>
            <a:r>
              <a:rPr lang="en-US"/>
              <a:t>Budget Impacts</a:t>
            </a:r>
          </a:p>
        </p:txBody>
      </p:sp>
      <p:sp>
        <p:nvSpPr>
          <p:cNvPr id="3" name="Content Placeholder 2">
            <a:extLst>
              <a:ext uri="{FF2B5EF4-FFF2-40B4-BE49-F238E27FC236}">
                <a16:creationId xmlns:a16="http://schemas.microsoft.com/office/drawing/2014/main" id="{439BC728-74D2-9744-411A-21FF306F4682}"/>
              </a:ext>
            </a:extLst>
          </p:cNvPr>
          <p:cNvSpPr>
            <a:spLocks noGrp="1"/>
          </p:cNvSpPr>
          <p:nvPr>
            <p:ph idx="1"/>
          </p:nvPr>
        </p:nvSpPr>
        <p:spPr/>
        <p:txBody>
          <a:bodyPr/>
          <a:lstStyle/>
          <a:p>
            <a:pPr marL="0" indent="0">
              <a:buNone/>
              <a:defRPr sz="2000">
                <a:solidFill>
                  <a:srgbClr val="606060"/>
                </a:solidFill>
              </a:defRPr>
            </a:pPr>
            <a:endParaRPr lang="en-US"/>
          </a:p>
          <a:p>
            <a:pPr fontAlgn="t">
              <a:defRPr sz="2000">
                <a:solidFill>
                  <a:srgbClr val="606060"/>
                </a:solidFill>
              </a:defRPr>
            </a:pPr>
            <a:r>
              <a:rPr lang="en-US" sz="2000">
                <a:solidFill>
                  <a:srgbClr val="606060"/>
                </a:solidFill>
              </a:rPr>
              <a:t>Executive 1: +$11,027 midpoint change</a:t>
            </a:r>
          </a:p>
          <a:p>
            <a:pPr fontAlgn="t">
              <a:defRPr sz="2000">
                <a:solidFill>
                  <a:srgbClr val="606060"/>
                </a:solidFill>
              </a:defRPr>
            </a:pPr>
            <a:r>
              <a:rPr lang="en-US" sz="2000">
                <a:solidFill>
                  <a:srgbClr val="606060"/>
                </a:solidFill>
              </a:rPr>
              <a:t>Executive 2: +$28,983 midpoint change</a:t>
            </a:r>
          </a:p>
          <a:p>
            <a:pPr fontAlgn="t">
              <a:defRPr sz="2000">
                <a:solidFill>
                  <a:srgbClr val="606060"/>
                </a:solidFill>
              </a:defRPr>
            </a:pPr>
            <a:r>
              <a:rPr lang="en-US" sz="2000">
                <a:solidFill>
                  <a:srgbClr val="606060"/>
                </a:solidFill>
              </a:rPr>
              <a:t>Total SCL Impact: +$40,009</a:t>
            </a:r>
          </a:p>
          <a:p>
            <a:pPr fontAlgn="t">
              <a:defRPr sz="2000">
                <a:solidFill>
                  <a:srgbClr val="606060"/>
                </a:solidFill>
              </a:defRPr>
            </a:pPr>
            <a:r>
              <a:rPr lang="en-US" sz="2000">
                <a:solidFill>
                  <a:srgbClr val="606060"/>
                </a:solidFill>
              </a:rPr>
              <a:t>Fully absorbed within the existing Light Fund budget</a:t>
            </a:r>
          </a:p>
          <a:p>
            <a:pPr marL="0" indent="0">
              <a:buNone/>
              <a:defRPr sz="2000">
                <a:solidFill>
                  <a:srgbClr val="606060"/>
                </a:solidFill>
              </a:defRPr>
            </a:pPr>
            <a:endParaRPr lang="en-US"/>
          </a:p>
        </p:txBody>
      </p:sp>
    </p:spTree>
    <p:extLst>
      <p:ext uri="{BB962C8B-B14F-4D97-AF65-F5344CB8AC3E}">
        <p14:creationId xmlns:p14="http://schemas.microsoft.com/office/powerpoint/2010/main" val="203809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C4102-3916-05D3-254F-1C7E4F13EDDF}"/>
              </a:ext>
            </a:extLst>
          </p:cNvPr>
          <p:cNvSpPr>
            <a:spLocks noGrp="1"/>
          </p:cNvSpPr>
          <p:nvPr>
            <p:ph type="title"/>
          </p:nvPr>
        </p:nvSpPr>
        <p:spPr/>
        <p:txBody>
          <a:bodyPr>
            <a:normAutofit fontScale="90000"/>
          </a:bodyPr>
          <a:lstStyle/>
          <a:p>
            <a:r>
              <a:rPr lang="en-US"/>
              <a:t>Summary</a:t>
            </a:r>
          </a:p>
        </p:txBody>
      </p:sp>
      <p:sp>
        <p:nvSpPr>
          <p:cNvPr id="3" name="Content Placeholder 2">
            <a:extLst>
              <a:ext uri="{FF2B5EF4-FFF2-40B4-BE49-F238E27FC236}">
                <a16:creationId xmlns:a16="http://schemas.microsoft.com/office/drawing/2014/main" id="{8689BB37-3B50-2F47-0EDF-BFB1BDF4AB0F}"/>
              </a:ext>
            </a:extLst>
          </p:cNvPr>
          <p:cNvSpPr>
            <a:spLocks noGrp="1"/>
          </p:cNvSpPr>
          <p:nvPr>
            <p:ph idx="1"/>
          </p:nvPr>
        </p:nvSpPr>
        <p:spPr/>
        <p:txBody>
          <a:bodyPr/>
          <a:lstStyle/>
          <a:p>
            <a:pPr fontAlgn="t"/>
            <a:r>
              <a:rPr lang="en-US"/>
              <a:t>Both positions significantly expanded beyond prior classifications</a:t>
            </a:r>
          </a:p>
          <a:p>
            <a:pPr fontAlgn="t"/>
            <a:r>
              <a:rPr lang="en-US"/>
              <a:t>Executive classification ensures proper authority, accountability, and compensation</a:t>
            </a:r>
          </a:p>
          <a:p>
            <a:pPr fontAlgn="t"/>
            <a:r>
              <a:rPr lang="en-US"/>
              <a:t>Changes strengthen leadership, safety, and operational performance</a:t>
            </a:r>
          </a:p>
          <a:p>
            <a:pPr fontAlgn="t"/>
            <a:r>
              <a:rPr lang="en-US"/>
              <a:t>No additional appropriation required</a:t>
            </a:r>
          </a:p>
          <a:p>
            <a:endParaRPr lang="en-US"/>
          </a:p>
        </p:txBody>
      </p:sp>
    </p:spTree>
    <p:extLst>
      <p:ext uri="{BB962C8B-B14F-4D97-AF65-F5344CB8AC3E}">
        <p14:creationId xmlns:p14="http://schemas.microsoft.com/office/powerpoint/2010/main" val="3316220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55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7D5ED-0C03-F375-AED9-347B5C953424}"/>
              </a:ext>
            </a:extLst>
          </p:cNvPr>
          <p:cNvSpPr>
            <a:spLocks noGrp="1"/>
          </p:cNvSpPr>
          <p:nvPr>
            <p:ph type="ctrTitle"/>
          </p:nvPr>
        </p:nvSpPr>
        <p:spPr>
          <a:xfrm>
            <a:off x="2219455" y="300140"/>
            <a:ext cx="7753089" cy="1629244"/>
          </a:xfrm>
        </p:spPr>
        <p:txBody>
          <a:bodyPr>
            <a:normAutofit/>
          </a:bodyPr>
          <a:lstStyle/>
          <a:p>
            <a:pPr algn="ctr"/>
            <a:r>
              <a:rPr lang="en-US" sz="4800"/>
              <a:t>Civil Service Status Changes</a:t>
            </a:r>
            <a:br>
              <a:rPr lang="en-US" sz="4800"/>
            </a:br>
            <a:r>
              <a:rPr lang="en-US" sz="2000"/>
              <a:t>Adrienne Thompson, Human Resources Division Director</a:t>
            </a:r>
          </a:p>
        </p:txBody>
      </p:sp>
    </p:spTree>
    <p:extLst>
      <p:ext uri="{BB962C8B-B14F-4D97-AF65-F5344CB8AC3E}">
        <p14:creationId xmlns:p14="http://schemas.microsoft.com/office/powerpoint/2010/main" val="3411872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9D701-C684-AFE6-9B9D-B68A55C52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467B16-AE39-5C43-C388-3E3C387221E9}"/>
              </a:ext>
            </a:extLst>
          </p:cNvPr>
          <p:cNvSpPr>
            <a:spLocks noGrp="1"/>
          </p:cNvSpPr>
          <p:nvPr>
            <p:ph type="title"/>
          </p:nvPr>
        </p:nvSpPr>
        <p:spPr>
          <a:xfrm>
            <a:off x="700216" y="514890"/>
            <a:ext cx="10743875" cy="894180"/>
          </a:xfrm>
        </p:spPr>
        <p:txBody>
          <a:bodyPr>
            <a:normAutofit/>
          </a:bodyPr>
          <a:lstStyle/>
          <a:p>
            <a:r>
              <a:rPr lang="en-US"/>
              <a:t>Position Information</a:t>
            </a:r>
          </a:p>
        </p:txBody>
      </p:sp>
      <p:sp>
        <p:nvSpPr>
          <p:cNvPr id="3" name="Content Placeholder 2">
            <a:extLst>
              <a:ext uri="{FF2B5EF4-FFF2-40B4-BE49-F238E27FC236}">
                <a16:creationId xmlns:a16="http://schemas.microsoft.com/office/drawing/2014/main" id="{E1D8EAAF-46CE-87FE-4A2E-C1626DD4A2B8}"/>
              </a:ext>
            </a:extLst>
          </p:cNvPr>
          <p:cNvSpPr>
            <a:spLocks noGrp="1"/>
          </p:cNvSpPr>
          <p:nvPr>
            <p:ph idx="1"/>
          </p:nvPr>
        </p:nvSpPr>
        <p:spPr>
          <a:xfrm>
            <a:off x="700216" y="1639272"/>
            <a:ext cx="10743875" cy="4101570"/>
          </a:xfrm>
        </p:spPr>
        <p:txBody>
          <a:bodyPr>
            <a:normAutofit lnSpcReduction="10000"/>
          </a:bodyPr>
          <a:lstStyle/>
          <a:p>
            <a:pPr marL="0" indent="0">
              <a:buNone/>
            </a:pPr>
            <a:r>
              <a:rPr lang="en-US" sz="2400"/>
              <a:t>In 2025, Seattle Public Utilities (SPU) submitted Executive Job Summary Questionnaires (JSQ) for its Government Relations &amp; Legislative Affairs Division Director and Corporate Policy &amp; Planning Division Director positions to request designation to Executive Titles. </a:t>
            </a:r>
          </a:p>
          <a:p>
            <a:r>
              <a:rPr lang="en-US" sz="2400"/>
              <a:t>Government Relations &amp; Legislative Affairs Division Director (#10007390) – </a:t>
            </a:r>
          </a:p>
          <a:p>
            <a:pPr lvl="1"/>
            <a:r>
              <a:rPr lang="en-US" sz="2000"/>
              <a:t>Advances SPU’s mission, goals, policies, and priorities by collaborating with federal, state, regional, and local agencies and builds trusted relationships with Tribal Government and other partners.</a:t>
            </a:r>
          </a:p>
          <a:p>
            <a:r>
              <a:rPr lang="en-US" sz="2400"/>
              <a:t>Corporate Policy &amp; Planning Division Director (#00022632) – </a:t>
            </a:r>
          </a:p>
          <a:p>
            <a:pPr lvl="1"/>
            <a:r>
              <a:rPr lang="en-US" sz="2000"/>
              <a:t>Advances and drives SPU’s Community Centered vision that’s consistent with the City’s broader vision for community capacity building and engagement; </a:t>
            </a:r>
          </a:p>
          <a:p>
            <a:pPr lvl="1"/>
            <a:r>
              <a:rPr lang="en-US" sz="2000"/>
              <a:t>Leads cross SPU strategy development, innovations, and problem solving to advance SPU’s Community Centered - One Water - Zero Waste vision. </a:t>
            </a:r>
          </a:p>
          <a:p>
            <a:endParaRPr lang="en-US"/>
          </a:p>
          <a:p>
            <a:endParaRPr lang="en-US"/>
          </a:p>
        </p:txBody>
      </p:sp>
      <p:sp>
        <p:nvSpPr>
          <p:cNvPr id="4" name="Slide Number Placeholder 3">
            <a:extLst>
              <a:ext uri="{FF2B5EF4-FFF2-40B4-BE49-F238E27FC236}">
                <a16:creationId xmlns:a16="http://schemas.microsoft.com/office/drawing/2014/main" id="{045FBD63-060F-7DC6-86AC-C3A93A4684C2}"/>
              </a:ext>
            </a:extLst>
          </p:cNvPr>
          <p:cNvSpPr>
            <a:spLocks noGrp="1"/>
          </p:cNvSpPr>
          <p:nvPr>
            <p:ph type="sldNum" sz="quarter" idx="12"/>
          </p:nvPr>
        </p:nvSpPr>
        <p:spPr/>
        <p:txBody>
          <a:bodyPr/>
          <a:lstStyle/>
          <a:p>
            <a:fld id="{B1F911F7-BD44-433A-8627-1974ED90F29C}" type="slidenum">
              <a:rPr lang="en-US" smtClean="0"/>
              <a:t>12</a:t>
            </a:fld>
            <a:endParaRPr lang="en-US"/>
          </a:p>
        </p:txBody>
      </p:sp>
    </p:spTree>
    <p:extLst>
      <p:ext uri="{BB962C8B-B14F-4D97-AF65-F5344CB8AC3E}">
        <p14:creationId xmlns:p14="http://schemas.microsoft.com/office/powerpoint/2010/main" val="2715450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EAF29-38A6-8FAE-6799-1987F8BF12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4DC5D-1F0A-24EE-2A3A-71EAFA1E49B0}"/>
              </a:ext>
            </a:extLst>
          </p:cNvPr>
          <p:cNvSpPr>
            <a:spLocks noGrp="1"/>
          </p:cNvSpPr>
          <p:nvPr>
            <p:ph type="title"/>
          </p:nvPr>
        </p:nvSpPr>
        <p:spPr>
          <a:xfrm>
            <a:off x="700216" y="514890"/>
            <a:ext cx="10743875" cy="894180"/>
          </a:xfrm>
        </p:spPr>
        <p:txBody>
          <a:bodyPr>
            <a:normAutofit/>
          </a:bodyPr>
          <a:lstStyle/>
          <a:p>
            <a:r>
              <a:rPr lang="en-US"/>
              <a:t>APEX Criteria</a:t>
            </a:r>
          </a:p>
        </p:txBody>
      </p:sp>
      <p:sp>
        <p:nvSpPr>
          <p:cNvPr id="3" name="Content Placeholder 2">
            <a:extLst>
              <a:ext uri="{FF2B5EF4-FFF2-40B4-BE49-F238E27FC236}">
                <a16:creationId xmlns:a16="http://schemas.microsoft.com/office/drawing/2014/main" id="{019F0CBC-099A-C416-9CEB-A184EEDF53B4}"/>
              </a:ext>
            </a:extLst>
          </p:cNvPr>
          <p:cNvSpPr>
            <a:spLocks noGrp="1"/>
          </p:cNvSpPr>
          <p:nvPr>
            <p:ph idx="1"/>
          </p:nvPr>
        </p:nvSpPr>
        <p:spPr>
          <a:xfrm>
            <a:off x="700216" y="1639272"/>
            <a:ext cx="10743875" cy="3579456"/>
          </a:xfrm>
        </p:spPr>
        <p:txBody>
          <a:bodyPr>
            <a:normAutofit/>
          </a:bodyPr>
          <a:lstStyle/>
          <a:p>
            <a:pPr marL="0" indent="0">
              <a:buNone/>
            </a:pPr>
            <a:endParaRPr lang="en-US" sz="2000"/>
          </a:p>
          <a:p>
            <a:endParaRPr lang="en-US"/>
          </a:p>
          <a:p>
            <a:endParaRPr lang="en-US"/>
          </a:p>
        </p:txBody>
      </p:sp>
      <p:sp>
        <p:nvSpPr>
          <p:cNvPr id="5" name="TextBox 4">
            <a:extLst>
              <a:ext uri="{FF2B5EF4-FFF2-40B4-BE49-F238E27FC236}">
                <a16:creationId xmlns:a16="http://schemas.microsoft.com/office/drawing/2014/main" id="{E59992A8-F562-69DB-90AD-A823203AD8E7}"/>
              </a:ext>
            </a:extLst>
          </p:cNvPr>
          <p:cNvSpPr txBox="1"/>
          <p:nvPr/>
        </p:nvSpPr>
        <p:spPr>
          <a:xfrm>
            <a:off x="630141" y="1409070"/>
            <a:ext cx="10676613" cy="5078313"/>
          </a:xfrm>
          <a:prstGeom prst="rect">
            <a:avLst/>
          </a:prstGeom>
          <a:noFill/>
        </p:spPr>
        <p:txBody>
          <a:bodyPr wrap="square">
            <a:spAutoFit/>
          </a:bodyPr>
          <a:lstStyle/>
          <a:p>
            <a:r>
              <a:rPr lang="en-US" sz="2400">
                <a:solidFill>
                  <a:schemeClr val="tx1">
                    <a:lumMod val="50000"/>
                  </a:schemeClr>
                </a:solidFill>
              </a:rPr>
              <a:t>The two Division Director roles and responsibilities align with the Executive Title:</a:t>
            </a:r>
          </a:p>
          <a:p>
            <a:pPr lvl="1"/>
            <a:endParaRPr lang="en-US" sz="2400">
              <a:solidFill>
                <a:schemeClr val="tx1">
                  <a:lumMod val="50000"/>
                </a:schemeClr>
              </a:solidFill>
            </a:endParaRPr>
          </a:p>
          <a:p>
            <a:pPr marL="742950" lvl="1" indent="-285750">
              <a:buFont typeface="Arial" panose="020B0604020202020204" pitchFamily="34" charset="0"/>
              <a:buChar char="•"/>
            </a:pPr>
            <a:r>
              <a:rPr lang="en-US" sz="2400">
                <a:solidFill>
                  <a:schemeClr val="tx1">
                    <a:lumMod val="50000"/>
                  </a:schemeClr>
                </a:solidFill>
              </a:rPr>
              <a:t>Broad corporate responsibilities and accountability extends across SPU, citywide and with external partners.</a:t>
            </a:r>
          </a:p>
          <a:p>
            <a:pPr lvl="1"/>
            <a:endParaRPr lang="en-US" sz="2400">
              <a:solidFill>
                <a:schemeClr val="tx1">
                  <a:lumMod val="50000"/>
                </a:schemeClr>
              </a:solidFill>
            </a:endParaRPr>
          </a:p>
          <a:p>
            <a:pPr marL="742950" lvl="1" indent="-285750">
              <a:buFont typeface="Arial" panose="020B0604020202020204" pitchFamily="34" charset="0"/>
              <a:buChar char="•"/>
            </a:pPr>
            <a:r>
              <a:rPr lang="en-US" sz="2400">
                <a:solidFill>
                  <a:schemeClr val="tx1">
                    <a:lumMod val="50000"/>
                  </a:schemeClr>
                </a:solidFill>
              </a:rPr>
              <a:t>Make significant policy recommendations to elected officials at federal, state and local government. Policy recommendations impact long-range City goals and objectives.</a:t>
            </a:r>
          </a:p>
          <a:p>
            <a:pPr lvl="1"/>
            <a:endParaRPr lang="en-US" sz="2400">
              <a:solidFill>
                <a:schemeClr val="tx1">
                  <a:lumMod val="50000"/>
                </a:schemeClr>
              </a:solidFill>
            </a:endParaRPr>
          </a:p>
          <a:p>
            <a:pPr marL="742950" lvl="1" indent="-285750">
              <a:buFont typeface="Arial" panose="020B0604020202020204" pitchFamily="34" charset="0"/>
              <a:buChar char="•"/>
            </a:pPr>
            <a:r>
              <a:rPr lang="en-US" sz="2400">
                <a:solidFill>
                  <a:schemeClr val="tx1">
                    <a:lumMod val="50000"/>
                  </a:schemeClr>
                </a:solidFill>
              </a:rPr>
              <a:t>The range of authority of these positions are Citywide, regional, state, and federal. Programs impacted by these positions affect the delivery of critical services, quality of life for residents, and effective allocation of funding.</a:t>
            </a:r>
          </a:p>
          <a:p>
            <a:pPr lvl="1"/>
            <a:endParaRPr lang="en-US"/>
          </a:p>
          <a:p>
            <a:pPr lvl="1"/>
            <a:endParaRPr lang="en-US" sz="1800"/>
          </a:p>
        </p:txBody>
      </p:sp>
      <p:sp>
        <p:nvSpPr>
          <p:cNvPr id="4" name="Slide Number Placeholder 3">
            <a:extLst>
              <a:ext uri="{FF2B5EF4-FFF2-40B4-BE49-F238E27FC236}">
                <a16:creationId xmlns:a16="http://schemas.microsoft.com/office/drawing/2014/main" id="{5C8580D3-5E45-2964-E59B-3BDCC6FEB896}"/>
              </a:ext>
            </a:extLst>
          </p:cNvPr>
          <p:cNvSpPr>
            <a:spLocks noGrp="1"/>
          </p:cNvSpPr>
          <p:nvPr>
            <p:ph type="sldNum" sz="quarter" idx="12"/>
          </p:nvPr>
        </p:nvSpPr>
        <p:spPr/>
        <p:txBody>
          <a:bodyPr/>
          <a:lstStyle/>
          <a:p>
            <a:fld id="{B1F911F7-BD44-433A-8627-1974ED90F29C}" type="slidenum">
              <a:rPr lang="en-US" smtClean="0"/>
              <a:t>13</a:t>
            </a:fld>
            <a:endParaRPr lang="en-US"/>
          </a:p>
        </p:txBody>
      </p:sp>
    </p:spTree>
    <p:extLst>
      <p:ext uri="{BB962C8B-B14F-4D97-AF65-F5344CB8AC3E}">
        <p14:creationId xmlns:p14="http://schemas.microsoft.com/office/powerpoint/2010/main" val="2239934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5A75B-B298-B48B-B0EE-D75DA1BAFF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D54F61-95C9-1EBA-541C-1DE8AC4F6922}"/>
              </a:ext>
            </a:extLst>
          </p:cNvPr>
          <p:cNvSpPr>
            <a:spLocks noGrp="1"/>
          </p:cNvSpPr>
          <p:nvPr>
            <p:ph type="title"/>
          </p:nvPr>
        </p:nvSpPr>
        <p:spPr>
          <a:xfrm>
            <a:off x="700216" y="514890"/>
            <a:ext cx="10743875" cy="894180"/>
          </a:xfrm>
        </p:spPr>
        <p:txBody>
          <a:bodyPr>
            <a:normAutofit/>
          </a:bodyPr>
          <a:lstStyle/>
          <a:p>
            <a:r>
              <a:rPr lang="en-US"/>
              <a:t>Why Civil Service Exempt</a:t>
            </a:r>
          </a:p>
        </p:txBody>
      </p:sp>
      <p:sp>
        <p:nvSpPr>
          <p:cNvPr id="3" name="Content Placeholder 2">
            <a:extLst>
              <a:ext uri="{FF2B5EF4-FFF2-40B4-BE49-F238E27FC236}">
                <a16:creationId xmlns:a16="http://schemas.microsoft.com/office/drawing/2014/main" id="{684CF389-C7AA-8FA7-F7BB-1EA415754C44}"/>
              </a:ext>
            </a:extLst>
          </p:cNvPr>
          <p:cNvSpPr>
            <a:spLocks noGrp="1"/>
          </p:cNvSpPr>
          <p:nvPr>
            <p:ph idx="1"/>
          </p:nvPr>
        </p:nvSpPr>
        <p:spPr>
          <a:xfrm>
            <a:off x="700216" y="1639272"/>
            <a:ext cx="10743875" cy="3579456"/>
          </a:xfrm>
        </p:spPr>
        <p:txBody>
          <a:bodyPr>
            <a:normAutofit/>
          </a:bodyPr>
          <a:lstStyle/>
          <a:p>
            <a:pPr marL="0" indent="0">
              <a:buNone/>
            </a:pPr>
            <a:endParaRPr lang="en-US" sz="2000"/>
          </a:p>
          <a:p>
            <a:endParaRPr lang="en-US"/>
          </a:p>
          <a:p>
            <a:endParaRPr lang="en-US"/>
          </a:p>
        </p:txBody>
      </p:sp>
      <p:sp>
        <p:nvSpPr>
          <p:cNvPr id="5" name="TextBox 4">
            <a:extLst>
              <a:ext uri="{FF2B5EF4-FFF2-40B4-BE49-F238E27FC236}">
                <a16:creationId xmlns:a16="http://schemas.microsoft.com/office/drawing/2014/main" id="{B70CB474-366B-B2F9-8C40-8D071369EB36}"/>
              </a:ext>
            </a:extLst>
          </p:cNvPr>
          <p:cNvSpPr txBox="1"/>
          <p:nvPr/>
        </p:nvSpPr>
        <p:spPr>
          <a:xfrm>
            <a:off x="630141" y="1409070"/>
            <a:ext cx="10676613" cy="3447098"/>
          </a:xfrm>
          <a:prstGeom prst="rect">
            <a:avLst/>
          </a:prstGeom>
          <a:noFill/>
        </p:spPr>
        <p:txBody>
          <a:bodyPr wrap="square">
            <a:spAutoFit/>
          </a:bodyPr>
          <a:lstStyle/>
          <a:p>
            <a:pPr lvl="1"/>
            <a:r>
              <a:rPr lang="en-US" sz="2400">
                <a:solidFill>
                  <a:schemeClr val="tx1">
                    <a:lumMod val="50000"/>
                  </a:schemeClr>
                </a:solidFill>
              </a:rPr>
              <a:t>SPU requests for these positions to be exempt from Civil Service:</a:t>
            </a:r>
          </a:p>
          <a:p>
            <a:pPr lvl="1"/>
            <a:endParaRPr lang="en-US">
              <a:solidFill>
                <a:schemeClr val="tx1">
                  <a:lumMod val="50000"/>
                </a:schemeClr>
              </a:solidFill>
            </a:endParaRPr>
          </a:p>
          <a:p>
            <a:pPr marL="742950" lvl="1" indent="-285750">
              <a:buFont typeface="Arial" panose="020B0604020202020204" pitchFamily="34" charset="0"/>
              <a:buChar char="•"/>
            </a:pPr>
            <a:r>
              <a:rPr lang="en-US" sz="2000">
                <a:solidFill>
                  <a:schemeClr val="tx1">
                    <a:lumMod val="50000"/>
                  </a:schemeClr>
                </a:solidFill>
              </a:rPr>
              <a:t>Based on the level of responsibilities and impact, these positions require a confidential relationship with SPU’s General Manager &amp; Chief Executive Officer. </a:t>
            </a:r>
          </a:p>
          <a:p>
            <a:pPr lvl="1"/>
            <a:endParaRPr lang="en-US" sz="2000">
              <a:solidFill>
                <a:schemeClr val="tx1">
                  <a:lumMod val="50000"/>
                </a:schemeClr>
              </a:solidFill>
            </a:endParaRPr>
          </a:p>
          <a:p>
            <a:pPr marL="742950" lvl="1" indent="-285750">
              <a:buFont typeface="Arial" panose="020B0604020202020204" pitchFamily="34" charset="0"/>
              <a:buChar char="•"/>
            </a:pPr>
            <a:r>
              <a:rPr lang="en-US" sz="2000">
                <a:solidFill>
                  <a:schemeClr val="tx1">
                    <a:lumMod val="50000"/>
                  </a:schemeClr>
                </a:solidFill>
              </a:rPr>
              <a:t>Incumbents are required to possess a high-level of individual accountability to meet their position’s goals and priorities.</a:t>
            </a:r>
          </a:p>
          <a:p>
            <a:pPr lvl="1"/>
            <a:endParaRPr lang="en-US" sz="2000">
              <a:solidFill>
                <a:schemeClr val="tx1">
                  <a:lumMod val="50000"/>
                </a:schemeClr>
              </a:solidFill>
            </a:endParaRPr>
          </a:p>
          <a:p>
            <a:pPr marL="742950" lvl="1" indent="-285750">
              <a:buFont typeface="Arial" panose="020B0604020202020204" pitchFamily="34" charset="0"/>
              <a:buChar char="•"/>
            </a:pPr>
            <a:r>
              <a:rPr lang="en-US" sz="2000">
                <a:solidFill>
                  <a:schemeClr val="tx1">
                    <a:lumMod val="50000"/>
                  </a:schemeClr>
                </a:solidFill>
              </a:rPr>
              <a:t>Executive positions are exempt from Civil Service under SMC 4.13.010.</a:t>
            </a:r>
          </a:p>
          <a:p>
            <a:pPr marL="742950" lvl="1" indent="-285750">
              <a:buFont typeface="Arial" panose="020B0604020202020204" pitchFamily="34" charset="0"/>
              <a:buChar char="•"/>
            </a:pPr>
            <a:endParaRPr lang="en-US"/>
          </a:p>
          <a:p>
            <a:pPr lvl="1"/>
            <a:endParaRPr lang="en-US" sz="1800"/>
          </a:p>
        </p:txBody>
      </p:sp>
      <p:sp>
        <p:nvSpPr>
          <p:cNvPr id="4" name="Slide Number Placeholder 3">
            <a:extLst>
              <a:ext uri="{FF2B5EF4-FFF2-40B4-BE49-F238E27FC236}">
                <a16:creationId xmlns:a16="http://schemas.microsoft.com/office/drawing/2014/main" id="{A924B900-E42A-DC3A-0E15-2CBE9F8BB87A}"/>
              </a:ext>
            </a:extLst>
          </p:cNvPr>
          <p:cNvSpPr>
            <a:spLocks noGrp="1"/>
          </p:cNvSpPr>
          <p:nvPr>
            <p:ph type="sldNum" sz="quarter" idx="12"/>
          </p:nvPr>
        </p:nvSpPr>
        <p:spPr/>
        <p:txBody>
          <a:bodyPr/>
          <a:lstStyle/>
          <a:p>
            <a:fld id="{B1F911F7-BD44-433A-8627-1974ED90F29C}" type="slidenum">
              <a:rPr lang="en-US" smtClean="0"/>
              <a:t>14</a:t>
            </a:fld>
            <a:endParaRPr lang="en-US"/>
          </a:p>
        </p:txBody>
      </p:sp>
    </p:spTree>
    <p:extLst>
      <p:ext uri="{BB962C8B-B14F-4D97-AF65-F5344CB8AC3E}">
        <p14:creationId xmlns:p14="http://schemas.microsoft.com/office/powerpoint/2010/main" val="3920505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C01B1-786B-CEE5-8A44-A870C17ABDCF}"/>
              </a:ext>
            </a:extLst>
          </p:cNvPr>
          <p:cNvSpPr>
            <a:spLocks noGrp="1"/>
          </p:cNvSpPr>
          <p:nvPr>
            <p:ph type="title"/>
          </p:nvPr>
        </p:nvSpPr>
        <p:spPr/>
        <p:txBody>
          <a:bodyPr/>
          <a:lstStyle/>
          <a:p>
            <a:r>
              <a:rPr lang="en-US"/>
              <a:t>Impacts</a:t>
            </a:r>
          </a:p>
        </p:txBody>
      </p:sp>
      <p:sp>
        <p:nvSpPr>
          <p:cNvPr id="3" name="Content Placeholder 2">
            <a:extLst>
              <a:ext uri="{FF2B5EF4-FFF2-40B4-BE49-F238E27FC236}">
                <a16:creationId xmlns:a16="http://schemas.microsoft.com/office/drawing/2014/main" id="{4726D0C0-7184-1B96-2B86-02593568D3A4}"/>
              </a:ext>
            </a:extLst>
          </p:cNvPr>
          <p:cNvSpPr>
            <a:spLocks noGrp="1"/>
          </p:cNvSpPr>
          <p:nvPr>
            <p:ph idx="1"/>
          </p:nvPr>
        </p:nvSpPr>
        <p:spPr/>
        <p:txBody>
          <a:bodyPr>
            <a:normAutofit/>
          </a:bodyPr>
          <a:lstStyle/>
          <a:p>
            <a:pPr marL="0" indent="0">
              <a:buNone/>
            </a:pPr>
            <a:r>
              <a:rPr lang="en-US" sz="2800" b="1"/>
              <a:t>Body of Work:</a:t>
            </a:r>
            <a:r>
              <a:rPr lang="en-US" sz="2800"/>
              <a:t> Employees will continue to perform their existing body of work.</a:t>
            </a:r>
            <a:endParaRPr lang="en-US"/>
          </a:p>
          <a:p>
            <a:pPr marL="0" indent="0">
              <a:buNone/>
            </a:pPr>
            <a:r>
              <a:rPr lang="en-US" sz="2800" b="1"/>
              <a:t>Budget:</a:t>
            </a:r>
            <a:r>
              <a:rPr lang="en-US" sz="2800"/>
              <a:t> There will be minimal budget impact for SPU. Both employees are presently at the top of the SA 3 pay band. Designation to the Executive 2 level will make them eligible for incremental increases not to exceed the top of the Executive 2 salary band.</a:t>
            </a:r>
          </a:p>
        </p:txBody>
      </p:sp>
      <p:sp>
        <p:nvSpPr>
          <p:cNvPr id="4" name="Slide Number Placeholder 3">
            <a:extLst>
              <a:ext uri="{FF2B5EF4-FFF2-40B4-BE49-F238E27FC236}">
                <a16:creationId xmlns:a16="http://schemas.microsoft.com/office/drawing/2014/main" id="{E51B4C98-750A-8E93-8F52-F481EC573105}"/>
              </a:ext>
            </a:extLst>
          </p:cNvPr>
          <p:cNvSpPr>
            <a:spLocks noGrp="1"/>
          </p:cNvSpPr>
          <p:nvPr>
            <p:ph type="sldNum" sz="quarter" idx="12"/>
          </p:nvPr>
        </p:nvSpPr>
        <p:spPr/>
        <p:txBody>
          <a:bodyPr/>
          <a:lstStyle/>
          <a:p>
            <a:fld id="{B1F911F7-BD44-433A-8627-1974ED90F29C}" type="slidenum">
              <a:rPr lang="en-US" smtClean="0"/>
              <a:t>15</a:t>
            </a:fld>
            <a:endParaRPr lang="en-US"/>
          </a:p>
        </p:txBody>
      </p:sp>
    </p:spTree>
    <p:extLst>
      <p:ext uri="{BB962C8B-B14F-4D97-AF65-F5344CB8AC3E}">
        <p14:creationId xmlns:p14="http://schemas.microsoft.com/office/powerpoint/2010/main" val="2770830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39055A8-6754-4F27-8010-BF142982D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FAF9D845-1D7D-4A88-86ED-B45A77144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34F2A62-CB96-44B7-9829-3BEA927D5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673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AB4C3"/>
              </a:solidFill>
            </a:endParaRPr>
          </a:p>
        </p:txBody>
      </p:sp>
      <p:sp>
        <p:nvSpPr>
          <p:cNvPr id="7" name="Title 6">
            <a:extLst>
              <a:ext uri="{FF2B5EF4-FFF2-40B4-BE49-F238E27FC236}">
                <a16:creationId xmlns:a16="http://schemas.microsoft.com/office/drawing/2014/main" id="{98D150CF-F888-48EA-89E8-311ED5E9161B}"/>
              </a:ext>
            </a:extLst>
          </p:cNvPr>
          <p:cNvSpPr>
            <a:spLocks noGrp="1"/>
          </p:cNvSpPr>
          <p:nvPr>
            <p:ph type="ctrTitle"/>
          </p:nvPr>
        </p:nvSpPr>
        <p:spPr>
          <a:xfrm>
            <a:off x="649045" y="788595"/>
            <a:ext cx="4014395" cy="3525220"/>
          </a:xfrm>
        </p:spPr>
        <p:txBody>
          <a:bodyPr vert="horz" lIns="91440" tIns="45720" rIns="91440" bIns="45720" rtlCol="0" anchor="t">
            <a:normAutofit/>
          </a:bodyPr>
          <a:lstStyle/>
          <a:p>
            <a:br>
              <a:rPr lang="en-US" sz="5400" spc="-40">
                <a:solidFill>
                  <a:srgbClr val="FFFFFF"/>
                </a:solidFill>
              </a:rPr>
            </a:br>
            <a:br>
              <a:rPr lang="en-US" sz="5400" spc="-40">
                <a:solidFill>
                  <a:srgbClr val="FFFFFF"/>
                </a:solidFill>
              </a:rPr>
            </a:br>
            <a:endParaRPr lang="en-US" sz="5400" spc="-40">
              <a:solidFill>
                <a:srgbClr val="FFFFFF"/>
              </a:solidFill>
            </a:endParaRPr>
          </a:p>
        </p:txBody>
      </p:sp>
      <p:sp>
        <p:nvSpPr>
          <p:cNvPr id="8" name="Subtitle 7">
            <a:extLst>
              <a:ext uri="{FF2B5EF4-FFF2-40B4-BE49-F238E27FC236}">
                <a16:creationId xmlns:a16="http://schemas.microsoft.com/office/drawing/2014/main" id="{6BBE0348-1527-4055-BA8A-E2754222743D}"/>
              </a:ext>
            </a:extLst>
          </p:cNvPr>
          <p:cNvSpPr>
            <a:spLocks noGrp="1"/>
          </p:cNvSpPr>
          <p:nvPr>
            <p:ph type="subTitle" idx="1"/>
          </p:nvPr>
        </p:nvSpPr>
        <p:spPr>
          <a:xfrm>
            <a:off x="649045" y="4313815"/>
            <a:ext cx="4014395" cy="1629785"/>
          </a:xfrm>
        </p:spPr>
        <p:txBody>
          <a:bodyPr vert="horz" lIns="91440" tIns="45720" rIns="91440" bIns="45720" rtlCol="0" anchor="b">
            <a:normAutofit fontScale="77500" lnSpcReduction="20000"/>
          </a:bodyPr>
          <a:lstStyle/>
          <a:p>
            <a:pPr algn="ctr">
              <a:lnSpc>
                <a:spcPct val="100000"/>
              </a:lnSpc>
            </a:pPr>
            <a:r>
              <a:rPr lang="en-US" sz="4000">
                <a:solidFill>
                  <a:srgbClr val="FFFFFF"/>
                </a:solidFill>
              </a:rPr>
              <a:t>Civil Service Status Changes</a:t>
            </a:r>
          </a:p>
          <a:p>
            <a:pPr algn="ctr">
              <a:lnSpc>
                <a:spcPct val="100000"/>
              </a:lnSpc>
            </a:pPr>
            <a:r>
              <a:rPr lang="en-US" sz="2200">
                <a:solidFill>
                  <a:srgbClr val="FFFFFF"/>
                </a:solidFill>
              </a:rPr>
              <a:t>Dwayne McClain, Deputy Court Administrator – Administrative Services</a:t>
            </a:r>
          </a:p>
        </p:txBody>
      </p:sp>
      <p:pic>
        <p:nvPicPr>
          <p:cNvPr id="3" name="Picture 2" descr="A picture containing logo, font, graphics, graphic design&#10;&#10;Description automatically generated">
            <a:extLst>
              <a:ext uri="{FF2B5EF4-FFF2-40B4-BE49-F238E27FC236}">
                <a16:creationId xmlns:a16="http://schemas.microsoft.com/office/drawing/2014/main" id="{5EF06704-4ED4-FA2E-AFEC-59BB1EB857AC}"/>
              </a:ext>
            </a:extLst>
          </p:cNvPr>
          <p:cNvPicPr>
            <a:picLocks noChangeAspect="1"/>
          </p:cNvPicPr>
          <p:nvPr/>
        </p:nvPicPr>
        <p:blipFill>
          <a:blip r:embed="rId3"/>
          <a:stretch>
            <a:fillRect/>
          </a:stretch>
        </p:blipFill>
        <p:spPr>
          <a:xfrm>
            <a:off x="5506571" y="2071568"/>
            <a:ext cx="6320117" cy="2595334"/>
          </a:xfrm>
          <a:prstGeom prst="rect">
            <a:avLst/>
          </a:prstGeom>
        </p:spPr>
      </p:pic>
    </p:spTree>
    <p:extLst>
      <p:ext uri="{BB962C8B-B14F-4D97-AF65-F5344CB8AC3E}">
        <p14:creationId xmlns:p14="http://schemas.microsoft.com/office/powerpoint/2010/main" val="3133521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69E3417-C771-4F3C-B4DD-356263496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580DD05-39CD-4456-866A-CD4ADCD8FF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a:xfrm>
            <a:off x="430619" y="801445"/>
            <a:ext cx="2312582" cy="5255111"/>
          </a:xfrm>
        </p:spPr>
        <p:txBody>
          <a:bodyPr vert="horz" lIns="91440" tIns="45720" rIns="91440" bIns="45720" rtlCol="0" anchor="t">
            <a:normAutofit/>
          </a:bodyPr>
          <a:lstStyle/>
          <a:p>
            <a:r>
              <a:rPr lang="en-US" sz="2800" spc="-40">
                <a:solidFill>
                  <a:srgbClr val="FFFFFF"/>
                </a:solidFill>
              </a:rPr>
              <a:t>Prior Title: Bailiff</a:t>
            </a:r>
          </a:p>
        </p:txBody>
      </p:sp>
      <p:pic>
        <p:nvPicPr>
          <p:cNvPr id="4" name="Picture 3">
            <a:extLst>
              <a:ext uri="{FF2B5EF4-FFF2-40B4-BE49-F238E27FC236}">
                <a16:creationId xmlns:a16="http://schemas.microsoft.com/office/drawing/2014/main" id="{41F80993-D08A-5B6B-9BE1-02BB96F20BD9}"/>
              </a:ext>
            </a:extLst>
          </p:cNvPr>
          <p:cNvPicPr>
            <a:picLocks noChangeAspect="1"/>
          </p:cNvPicPr>
          <p:nvPr/>
        </p:nvPicPr>
        <p:blipFill>
          <a:blip r:embed="rId2"/>
          <a:srcRect b="4762"/>
          <a:stretch>
            <a:fillRect/>
          </a:stretch>
        </p:blipFill>
        <p:spPr>
          <a:xfrm>
            <a:off x="3048000" y="0"/>
            <a:ext cx="9144000" cy="3823854"/>
          </a:xfrm>
          <a:prstGeom prst="rect">
            <a:avLst/>
          </a:prstGeom>
        </p:spPr>
      </p:pic>
      <p:sp>
        <p:nvSpPr>
          <p:cNvPr id="19" name="Content Placeholder 18">
            <a:extLst>
              <a:ext uri="{FF2B5EF4-FFF2-40B4-BE49-F238E27FC236}">
                <a16:creationId xmlns:a16="http://schemas.microsoft.com/office/drawing/2014/main" id="{AB6583FE-B653-4C01-9ADF-EC8514A0B5ED}"/>
              </a:ext>
            </a:extLst>
          </p:cNvPr>
          <p:cNvSpPr>
            <a:spLocks noGrp="1"/>
          </p:cNvSpPr>
          <p:nvPr>
            <p:ph idx="1"/>
          </p:nvPr>
        </p:nvSpPr>
        <p:spPr>
          <a:xfrm>
            <a:off x="3164597" y="4081425"/>
            <a:ext cx="8910806" cy="2693447"/>
          </a:xfrm>
        </p:spPr>
        <p:txBody>
          <a:bodyPr vert="horz" lIns="91440" tIns="45720" rIns="91440" bIns="45720" rtlCol="0">
            <a:noAutofit/>
          </a:bodyPr>
          <a:lstStyle/>
          <a:p>
            <a:pPr marL="342900" indent="-228600">
              <a:lnSpc>
                <a:spcPct val="100000"/>
              </a:lnSpc>
              <a:buFont typeface="Arial" panose="020B0604020202020204" pitchFamily="34" charset="0"/>
              <a:buChar char="•"/>
            </a:pPr>
            <a:r>
              <a:rPr lang="en-US" sz="1600"/>
              <a:t>Supported courtroom operations by carrying out judicial directions and coordinating daily workflow.</a:t>
            </a:r>
          </a:p>
          <a:p>
            <a:pPr marL="342900" indent="-228600">
              <a:lnSpc>
                <a:spcPct val="100000"/>
              </a:lnSpc>
              <a:buFont typeface="Arial" panose="020B0604020202020204" pitchFamily="34" charset="0"/>
              <a:buChar char="•"/>
            </a:pPr>
            <a:r>
              <a:rPr lang="en-US" sz="1600"/>
              <a:t>Served as liaison among judges, defendants, attorneys, jurors, marshals, and court partners.</a:t>
            </a:r>
          </a:p>
          <a:p>
            <a:pPr marL="342900" indent="-228600">
              <a:lnSpc>
                <a:spcPct val="100000"/>
              </a:lnSpc>
              <a:buFont typeface="Arial" panose="020B0604020202020204" pitchFamily="34" charset="0"/>
              <a:buChar char="•"/>
            </a:pPr>
            <a:r>
              <a:rPr lang="en-US" sz="1600"/>
              <a:t>Facilitated remote and in‑person hearings.</a:t>
            </a:r>
          </a:p>
          <a:p>
            <a:pPr marL="342900" indent="-228600">
              <a:lnSpc>
                <a:spcPct val="100000"/>
              </a:lnSpc>
              <a:buFont typeface="Arial" panose="020B0604020202020204" pitchFamily="34" charset="0"/>
              <a:buChar char="•"/>
            </a:pPr>
            <a:r>
              <a:rPr lang="en-US" sz="1600"/>
              <a:t>Prepared and processed legal documents for jail commitments, releases, and sentencing.</a:t>
            </a:r>
          </a:p>
          <a:p>
            <a:pPr marL="342900" indent="-228600">
              <a:lnSpc>
                <a:spcPct val="100000"/>
              </a:lnSpc>
              <a:buFont typeface="Arial" panose="020B0604020202020204" pitchFamily="34" charset="0"/>
              <a:buChar char="•"/>
            </a:pPr>
            <a:r>
              <a:rPr lang="en-US" sz="1600"/>
              <a:t> Oversaw care and custody of jurors; maintained confidentiality and professionalism. Provided impartial, culturally aware customer service and adapted to changing laws and technologies.</a:t>
            </a:r>
          </a:p>
          <a:p>
            <a:pPr>
              <a:lnSpc>
                <a:spcPct val="100000"/>
              </a:lnSpc>
            </a:pPr>
            <a:r>
              <a:rPr lang="en-US" sz="1600" b="1"/>
              <a:t> </a:t>
            </a:r>
            <a:endParaRPr lang="en-US" sz="1600"/>
          </a:p>
          <a:p>
            <a:pPr>
              <a:lnSpc>
                <a:spcPct val="100000"/>
              </a:lnSpc>
            </a:pPr>
            <a:endParaRPr lang="en-US" sz="1400"/>
          </a:p>
        </p:txBody>
      </p:sp>
      <p:sp>
        <p:nvSpPr>
          <p:cNvPr id="2" name="Slide Number Placeholder 1">
            <a:extLst>
              <a:ext uri="{FF2B5EF4-FFF2-40B4-BE49-F238E27FC236}">
                <a16:creationId xmlns:a16="http://schemas.microsoft.com/office/drawing/2014/main" id="{A3892790-A720-4A3F-1A07-8889526397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D940D-6D44-4DF9-9322-B4B11F7EDCD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050" b="0" i="0" u="none" strike="noStrike" kern="1200" cap="none" spc="0" normalizeH="0" baseline="0" noProof="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045466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2E029-3D3E-4AAD-F055-668FDC68358D}"/>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69E3417-C771-4F3C-B4DD-356263496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580DD05-39CD-4456-866A-CD4ADCD8FF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7">
            <a:extLst>
              <a:ext uri="{FF2B5EF4-FFF2-40B4-BE49-F238E27FC236}">
                <a16:creationId xmlns:a16="http://schemas.microsoft.com/office/drawing/2014/main" id="{9678F4E7-EBA3-8449-A010-BC71BD7B3433}"/>
              </a:ext>
            </a:extLst>
          </p:cNvPr>
          <p:cNvSpPr>
            <a:spLocks noGrp="1"/>
          </p:cNvSpPr>
          <p:nvPr>
            <p:ph type="title"/>
          </p:nvPr>
        </p:nvSpPr>
        <p:spPr>
          <a:xfrm>
            <a:off x="430619" y="801445"/>
            <a:ext cx="2312582" cy="5255111"/>
          </a:xfrm>
        </p:spPr>
        <p:txBody>
          <a:bodyPr vert="horz" lIns="91440" tIns="45720" rIns="91440" bIns="45720" rtlCol="0" anchor="t">
            <a:normAutofit/>
          </a:bodyPr>
          <a:lstStyle/>
          <a:p>
            <a:r>
              <a:rPr lang="en-US" sz="2800" spc="-40">
                <a:solidFill>
                  <a:srgbClr val="FFFFFF"/>
                </a:solidFill>
              </a:rPr>
              <a:t>New Title: Court Clerk</a:t>
            </a:r>
          </a:p>
        </p:txBody>
      </p:sp>
      <p:pic>
        <p:nvPicPr>
          <p:cNvPr id="4" name="Picture 3">
            <a:extLst>
              <a:ext uri="{FF2B5EF4-FFF2-40B4-BE49-F238E27FC236}">
                <a16:creationId xmlns:a16="http://schemas.microsoft.com/office/drawing/2014/main" id="{8C038D17-453C-7113-1953-C8E13CFA9A3A}"/>
              </a:ext>
            </a:extLst>
          </p:cNvPr>
          <p:cNvPicPr>
            <a:picLocks noChangeAspect="1"/>
          </p:cNvPicPr>
          <p:nvPr/>
        </p:nvPicPr>
        <p:blipFill>
          <a:blip r:embed="rId2"/>
          <a:srcRect t="4762"/>
          <a:stretch>
            <a:fillRect/>
          </a:stretch>
        </p:blipFill>
        <p:spPr>
          <a:xfrm>
            <a:off x="3040641" y="10"/>
            <a:ext cx="9144000" cy="4571990"/>
          </a:xfrm>
          <a:prstGeom prst="rect">
            <a:avLst/>
          </a:prstGeom>
        </p:spPr>
      </p:pic>
      <p:sp>
        <p:nvSpPr>
          <p:cNvPr id="19" name="Content Placeholder 18">
            <a:extLst>
              <a:ext uri="{FF2B5EF4-FFF2-40B4-BE49-F238E27FC236}">
                <a16:creationId xmlns:a16="http://schemas.microsoft.com/office/drawing/2014/main" id="{63FCB15D-4053-8933-B81D-5D49741A49FD}"/>
              </a:ext>
            </a:extLst>
          </p:cNvPr>
          <p:cNvSpPr>
            <a:spLocks noGrp="1"/>
          </p:cNvSpPr>
          <p:nvPr>
            <p:ph idx="1"/>
          </p:nvPr>
        </p:nvSpPr>
        <p:spPr>
          <a:xfrm>
            <a:off x="3173819" y="4686300"/>
            <a:ext cx="8890025" cy="2035175"/>
          </a:xfrm>
        </p:spPr>
        <p:txBody>
          <a:bodyPr vert="horz" lIns="91440" tIns="45720" rIns="91440" bIns="45720" rtlCol="0">
            <a:normAutofit fontScale="25000" lnSpcReduction="20000"/>
          </a:bodyPr>
          <a:lstStyle/>
          <a:p>
            <a:pPr marL="857250" indent="-228600">
              <a:lnSpc>
                <a:spcPct val="100000"/>
              </a:lnSpc>
              <a:buFont typeface="Arial" panose="020B0604020202020204" pitchFamily="34" charset="0"/>
              <a:buChar char="•"/>
            </a:pPr>
            <a:r>
              <a:rPr lang="en-US" sz="6400"/>
              <a:t>Listen to, summarize, and record judicial actions, rulings, pleas, and sentencing.</a:t>
            </a:r>
          </a:p>
          <a:p>
            <a:pPr marL="857250" indent="-228600">
              <a:lnSpc>
                <a:spcPct val="100000"/>
              </a:lnSpc>
              <a:buFont typeface="Arial" panose="020B0604020202020204" pitchFamily="34" charset="0"/>
              <a:buChar char="•"/>
            </a:pPr>
            <a:r>
              <a:rPr lang="en-US" sz="6400"/>
              <a:t>Prepare and file motions, briefs, and official court documents.</a:t>
            </a:r>
          </a:p>
          <a:p>
            <a:pPr marL="857250" indent="-228600">
              <a:lnSpc>
                <a:spcPct val="100000"/>
              </a:lnSpc>
              <a:buFont typeface="Arial" panose="020B0604020202020204" pitchFamily="34" charset="0"/>
              <a:buChar char="•"/>
            </a:pPr>
            <a:r>
              <a:rPr lang="en-US" sz="6400"/>
              <a:t>Review and assemble case files for hearings; operate and host remote hearings.</a:t>
            </a:r>
          </a:p>
          <a:p>
            <a:pPr marL="857250" indent="-228600">
              <a:lnSpc>
                <a:spcPct val="100000"/>
              </a:lnSpc>
              <a:buFont typeface="Arial" panose="020B0604020202020204" pitchFamily="34" charset="0"/>
              <a:buChar char="•"/>
            </a:pPr>
            <a:r>
              <a:rPr lang="en-US" sz="6400"/>
              <a:t>Coordinate transport and supervision of in‑custody individuals; process jail commitments and releases.</a:t>
            </a:r>
          </a:p>
          <a:p>
            <a:pPr marL="857250" indent="-228600">
              <a:lnSpc>
                <a:spcPct val="100000"/>
              </a:lnSpc>
              <a:buFont typeface="Arial" panose="020B0604020202020204" pitchFamily="34" charset="0"/>
              <a:buChar char="•"/>
            </a:pPr>
            <a:r>
              <a:rPr lang="en-US" sz="6400"/>
              <a:t>Summarize proceedings for other courts and City departments.</a:t>
            </a:r>
          </a:p>
          <a:p>
            <a:pPr marL="857250" indent="-228600">
              <a:lnSpc>
                <a:spcPct val="100000"/>
              </a:lnSpc>
              <a:buFont typeface="Arial" panose="020B0604020202020204" pitchFamily="34" charset="0"/>
              <a:buChar char="•"/>
            </a:pPr>
            <a:r>
              <a:rPr lang="en-US" sz="6400"/>
              <a:t>Maintain custody and care of jurors; cross‑train other clerks.</a:t>
            </a:r>
          </a:p>
          <a:p>
            <a:pPr marL="342900" indent="-228600">
              <a:lnSpc>
                <a:spcPct val="100000"/>
              </a:lnSpc>
              <a:buFont typeface="Arial" panose="020B0604020202020204" pitchFamily="34" charset="0"/>
              <a:buChar char="•"/>
            </a:pPr>
            <a:r>
              <a:rPr lang="en-US" sz="600" b="1"/>
              <a:t> </a:t>
            </a:r>
            <a:endParaRPr lang="en-US" sz="600"/>
          </a:p>
          <a:p>
            <a:pPr indent="-228600">
              <a:lnSpc>
                <a:spcPct val="100000"/>
              </a:lnSpc>
              <a:buFont typeface="Arial" panose="020B0604020202020204" pitchFamily="34" charset="0"/>
              <a:buChar char="•"/>
            </a:pPr>
            <a:r>
              <a:rPr lang="en-US" sz="600" b="1"/>
              <a:t> </a:t>
            </a:r>
            <a:endParaRPr lang="en-US" sz="600"/>
          </a:p>
        </p:txBody>
      </p:sp>
      <p:sp>
        <p:nvSpPr>
          <p:cNvPr id="2" name="Slide Number Placeholder 1">
            <a:extLst>
              <a:ext uri="{FF2B5EF4-FFF2-40B4-BE49-F238E27FC236}">
                <a16:creationId xmlns:a16="http://schemas.microsoft.com/office/drawing/2014/main" id="{1527AD38-BF8C-ADB3-2F70-3B321B0AB5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D940D-6D44-4DF9-9322-B4B11F7EDCD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050" b="0" i="0" u="none" strike="noStrike" kern="1200" cap="none" spc="0" normalizeH="0" baseline="0" noProof="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864417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p:txBody>
          <a:bodyPr>
            <a:normAutofit/>
          </a:bodyPr>
          <a:lstStyle/>
          <a:p>
            <a:r>
              <a:rPr lang="en-US"/>
              <a:t>Why the Change &amp; Impacts</a:t>
            </a:r>
          </a:p>
        </p:txBody>
      </p:sp>
      <p:sp>
        <p:nvSpPr>
          <p:cNvPr id="12" name="Text Placeholder 11">
            <a:extLst>
              <a:ext uri="{FF2B5EF4-FFF2-40B4-BE49-F238E27FC236}">
                <a16:creationId xmlns:a16="http://schemas.microsoft.com/office/drawing/2014/main" id="{D05AC8F8-F459-42EB-AA23-F556AEDD721A}"/>
              </a:ext>
            </a:extLst>
          </p:cNvPr>
          <p:cNvSpPr>
            <a:spLocks noGrp="1"/>
          </p:cNvSpPr>
          <p:nvPr>
            <p:ph type="body" sz="quarter" idx="14"/>
          </p:nvPr>
        </p:nvSpPr>
        <p:spPr/>
        <p:txBody>
          <a:bodyPr>
            <a:noAutofit/>
          </a:bodyPr>
          <a:lstStyle/>
          <a:p>
            <a:r>
              <a:rPr lang="en-US" sz="2000"/>
              <a:t>Reason for Change: Return to Civil Service</a:t>
            </a:r>
          </a:p>
        </p:txBody>
      </p:sp>
      <p:sp>
        <p:nvSpPr>
          <p:cNvPr id="15" name="Content Placeholder 14">
            <a:extLst>
              <a:ext uri="{FF2B5EF4-FFF2-40B4-BE49-F238E27FC236}">
                <a16:creationId xmlns:a16="http://schemas.microsoft.com/office/drawing/2014/main" id="{967F3EB6-BBF7-400D-831B-2949763446D0}"/>
              </a:ext>
            </a:extLst>
          </p:cNvPr>
          <p:cNvSpPr>
            <a:spLocks noGrp="1"/>
          </p:cNvSpPr>
          <p:nvPr>
            <p:ph type="body" sz="quarter" idx="21"/>
          </p:nvPr>
        </p:nvSpPr>
        <p:spPr>
          <a:xfrm>
            <a:off x="8038626" y="2495215"/>
            <a:ext cx="3327366" cy="3485573"/>
          </a:xfrm>
        </p:spPr>
        <p:txBody>
          <a:bodyPr>
            <a:normAutofit/>
          </a:bodyPr>
          <a:lstStyle/>
          <a:p>
            <a:r>
              <a:rPr lang="en-US"/>
              <a:t>SMC has already absorbed the cost of reclassifying these positions.</a:t>
            </a:r>
          </a:p>
          <a:p>
            <a:r>
              <a:rPr lang="en-US"/>
              <a:t>Mid‑point cost difference per position: </a:t>
            </a:r>
            <a:r>
              <a:rPr lang="en-US" b="1"/>
              <a:t>$6,389.</a:t>
            </a:r>
          </a:p>
          <a:p>
            <a:r>
              <a:rPr lang="en-US"/>
              <a:t> Total SMC cost absorbed: </a:t>
            </a:r>
            <a:r>
              <a:rPr lang="en-US" b="1"/>
              <a:t>$44,721.</a:t>
            </a:r>
          </a:p>
          <a:p>
            <a:r>
              <a:rPr lang="en-US"/>
              <a:t> No additional appropriation required.</a:t>
            </a:r>
          </a:p>
        </p:txBody>
      </p:sp>
      <p:sp>
        <p:nvSpPr>
          <p:cNvPr id="13" name="Content Placeholder 12">
            <a:extLst>
              <a:ext uri="{FF2B5EF4-FFF2-40B4-BE49-F238E27FC236}">
                <a16:creationId xmlns:a16="http://schemas.microsoft.com/office/drawing/2014/main" id="{32AA922F-7FCE-49A0-92E0-60263B0E006A}"/>
              </a:ext>
            </a:extLst>
          </p:cNvPr>
          <p:cNvSpPr>
            <a:spLocks noGrp="1"/>
          </p:cNvSpPr>
          <p:nvPr>
            <p:ph type="body" sz="quarter" idx="20"/>
          </p:nvPr>
        </p:nvSpPr>
        <p:spPr>
          <a:xfrm>
            <a:off x="4432317" y="2495215"/>
            <a:ext cx="3327366" cy="3485573"/>
          </a:xfrm>
        </p:spPr>
        <p:txBody>
          <a:bodyPr>
            <a:normAutofit/>
          </a:bodyPr>
          <a:lstStyle/>
          <a:p>
            <a:r>
              <a:rPr lang="en-US"/>
              <a:t>Work continues but under the correct classification</a:t>
            </a:r>
          </a:p>
          <a:p>
            <a:r>
              <a:rPr lang="en-US"/>
              <a:t>Ensures consistency, equity, and alignment with all Court Clerk positions</a:t>
            </a:r>
          </a:p>
          <a:p>
            <a:r>
              <a:rPr lang="en-US"/>
              <a:t>No negative personnel impacts identified; supports accurate role definition.</a:t>
            </a:r>
          </a:p>
        </p:txBody>
      </p:sp>
      <p:sp>
        <p:nvSpPr>
          <p:cNvPr id="14" name="Text Placeholder 13">
            <a:extLst>
              <a:ext uri="{FF2B5EF4-FFF2-40B4-BE49-F238E27FC236}">
                <a16:creationId xmlns:a16="http://schemas.microsoft.com/office/drawing/2014/main" id="{94D68F73-4FB1-4145-BF89-FE36142E5100}"/>
              </a:ext>
            </a:extLst>
          </p:cNvPr>
          <p:cNvSpPr>
            <a:spLocks noGrp="1"/>
          </p:cNvSpPr>
          <p:nvPr>
            <p:ph type="body" sz="quarter" idx="16"/>
          </p:nvPr>
        </p:nvSpPr>
        <p:spPr/>
        <p:txBody>
          <a:bodyPr>
            <a:noAutofit/>
          </a:bodyPr>
          <a:lstStyle/>
          <a:p>
            <a:r>
              <a:rPr lang="en-US" sz="2000"/>
              <a:t>Budget/Fiscal Impact</a:t>
            </a: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9"/>
          </p:nvPr>
        </p:nvSpPr>
        <p:spPr>
          <a:xfrm>
            <a:off x="770982" y="2495215"/>
            <a:ext cx="3327366" cy="3485573"/>
          </a:xfrm>
        </p:spPr>
        <p:txBody>
          <a:bodyPr>
            <a:normAutofit/>
          </a:bodyPr>
          <a:lstStyle/>
          <a:p>
            <a:r>
              <a:rPr lang="en-US"/>
              <a:t>Bailiff was a civil‑service‑exempt classification.</a:t>
            </a:r>
          </a:p>
          <a:p>
            <a:r>
              <a:rPr lang="en-US"/>
              <a:t>Reclassification to Court Clerk requires returning positions to classified civil service.</a:t>
            </a:r>
          </a:p>
          <a:p>
            <a:r>
              <a:rPr lang="en-US"/>
              <a:t>Aligns these seven positions with all other Court Clerk roles at SMC.</a:t>
            </a:r>
          </a:p>
          <a:p>
            <a:endParaRPr lang="en-US"/>
          </a:p>
          <a:p>
            <a:pPr lvl="0"/>
            <a:endParaRPr lang="en-US"/>
          </a:p>
        </p:txBody>
      </p:sp>
      <p:sp>
        <p:nvSpPr>
          <p:cNvPr id="16" name="Text Placeholder 15">
            <a:extLst>
              <a:ext uri="{FF2B5EF4-FFF2-40B4-BE49-F238E27FC236}">
                <a16:creationId xmlns:a16="http://schemas.microsoft.com/office/drawing/2014/main" id="{88417E53-E35C-4BA6-B238-61D2C004A237}"/>
              </a:ext>
            </a:extLst>
          </p:cNvPr>
          <p:cNvSpPr>
            <a:spLocks noGrp="1"/>
          </p:cNvSpPr>
          <p:nvPr>
            <p:ph type="body" sz="quarter" idx="18"/>
          </p:nvPr>
        </p:nvSpPr>
        <p:spPr>
          <a:xfrm>
            <a:off x="4336065" y="1777295"/>
            <a:ext cx="3327366" cy="597604"/>
          </a:xfrm>
        </p:spPr>
        <p:txBody>
          <a:bodyPr>
            <a:normAutofit/>
          </a:bodyPr>
          <a:lstStyle/>
          <a:p>
            <a:r>
              <a:rPr lang="en-US" sz="2000"/>
              <a:t>Impacts on Employees</a:t>
            </a:r>
          </a:p>
        </p:txBody>
      </p:sp>
      <p:sp>
        <p:nvSpPr>
          <p:cNvPr id="2" name="Slide Number Placeholder 1">
            <a:extLst>
              <a:ext uri="{FF2B5EF4-FFF2-40B4-BE49-F238E27FC236}">
                <a16:creationId xmlns:a16="http://schemas.microsoft.com/office/drawing/2014/main" id="{15AC9E71-1419-2934-EA39-FC911E5E34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050" b="0" i="0" u="none" strike="noStrike" kern="1200" cap="none" spc="0" normalizeH="0" baseline="0" noProof="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2866937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36E84791-5B5A-4015-A0D0-D34591546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87DDEEC-1853-4F63-93A3-84D8415FC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767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31">
            <a:extLst>
              <a:ext uri="{FF2B5EF4-FFF2-40B4-BE49-F238E27FC236}">
                <a16:creationId xmlns:a16="http://schemas.microsoft.com/office/drawing/2014/main" id="{30761B21-88ED-449E-B2B9-3FC40844C36D}"/>
              </a:ext>
            </a:extLst>
          </p:cNvPr>
          <p:cNvSpPr>
            <a:spLocks noGrp="1"/>
          </p:cNvSpPr>
          <p:nvPr>
            <p:ph type="ctrTitle"/>
          </p:nvPr>
        </p:nvSpPr>
        <p:spPr>
          <a:xfrm>
            <a:off x="536758" y="758412"/>
            <a:ext cx="3104517" cy="5351931"/>
          </a:xfrm>
        </p:spPr>
        <p:txBody>
          <a:bodyPr vert="horz" lIns="91440" tIns="45720" rIns="91440" bIns="45720" rtlCol="0" anchor="t">
            <a:normAutofit/>
          </a:bodyPr>
          <a:lstStyle/>
          <a:p>
            <a:r>
              <a:rPr lang="en-US">
                <a:solidFill>
                  <a:srgbClr val="FFFFFF"/>
                </a:solidFill>
              </a:rPr>
              <a:t>Thank you</a:t>
            </a:r>
          </a:p>
        </p:txBody>
      </p:sp>
      <p:sp>
        <p:nvSpPr>
          <p:cNvPr id="33" name="Subtitle 32">
            <a:extLst>
              <a:ext uri="{FF2B5EF4-FFF2-40B4-BE49-F238E27FC236}">
                <a16:creationId xmlns:a16="http://schemas.microsoft.com/office/drawing/2014/main" id="{0EEAA874-288B-4330-9FA4-F1144ACD46DE}"/>
              </a:ext>
            </a:extLst>
          </p:cNvPr>
          <p:cNvSpPr>
            <a:spLocks noGrp="1"/>
          </p:cNvSpPr>
          <p:nvPr>
            <p:ph type="subTitle" idx="1"/>
          </p:nvPr>
        </p:nvSpPr>
        <p:spPr>
          <a:xfrm>
            <a:off x="4625340" y="758413"/>
            <a:ext cx="6831554" cy="2388199"/>
          </a:xfrm>
        </p:spPr>
        <p:txBody>
          <a:bodyPr vert="horz" lIns="91440" tIns="45720" rIns="91440" bIns="45720" rtlCol="0">
            <a:normAutofit/>
          </a:bodyPr>
          <a:lstStyle/>
          <a:p>
            <a:pPr>
              <a:spcAft>
                <a:spcPts val="600"/>
              </a:spcAft>
            </a:pPr>
            <a:r>
              <a:rPr lang="en-US" sz="2000">
                <a:solidFill>
                  <a:schemeClr val="tx1"/>
                </a:solidFill>
              </a:rPr>
              <a:t>Dwayne McClain</a:t>
            </a:r>
          </a:p>
          <a:p>
            <a:pPr>
              <a:spcAft>
                <a:spcPts val="600"/>
              </a:spcAft>
            </a:pPr>
            <a:r>
              <a:rPr lang="en-US" sz="2000">
                <a:solidFill>
                  <a:schemeClr val="tx1"/>
                </a:solidFill>
              </a:rPr>
              <a:t>Deputy Court Administrator, Administrative Services</a:t>
            </a:r>
          </a:p>
          <a:p>
            <a:pPr>
              <a:spcAft>
                <a:spcPts val="600"/>
              </a:spcAft>
            </a:pPr>
            <a:r>
              <a:rPr lang="en-US" sz="2000">
                <a:solidFill>
                  <a:schemeClr val="tx1"/>
                </a:solidFill>
              </a:rPr>
              <a:t>dwayne.mcclain@seattle.gov</a:t>
            </a:r>
          </a:p>
          <a:p>
            <a:pPr>
              <a:spcAft>
                <a:spcPts val="600"/>
              </a:spcAft>
            </a:pPr>
            <a:r>
              <a:rPr lang="en-US" sz="2000">
                <a:solidFill>
                  <a:schemeClr val="tx1"/>
                </a:solidFill>
              </a:rPr>
              <a:t>www.seattle.gov/courts</a:t>
            </a:r>
          </a:p>
          <a:p>
            <a:pPr>
              <a:spcAft>
                <a:spcPts val="600"/>
              </a:spcAft>
            </a:pPr>
            <a:endParaRPr lang="en-US" sz="2000">
              <a:solidFill>
                <a:schemeClr val="tx1"/>
              </a:solidFill>
            </a:endParaRPr>
          </a:p>
        </p:txBody>
      </p:sp>
      <p:pic>
        <p:nvPicPr>
          <p:cNvPr id="10" name="Picture Placeholder 9" descr="A picture containing logo, font, graphics, graphic design&#10;&#10;Description automatically generated">
            <a:extLst>
              <a:ext uri="{FF2B5EF4-FFF2-40B4-BE49-F238E27FC236}">
                <a16:creationId xmlns:a16="http://schemas.microsoft.com/office/drawing/2014/main" id="{D2F6B552-BCD5-64F7-F908-C6AD0E8BCA4B}"/>
              </a:ext>
            </a:extLst>
          </p:cNvPr>
          <p:cNvPicPr>
            <a:picLocks noGrp="1" noChangeAspect="1"/>
          </p:cNvPicPr>
          <p:nvPr>
            <p:ph type="pic" sz="quarter" idx="13"/>
          </p:nvPr>
        </p:nvPicPr>
        <p:blipFill>
          <a:blip r:embed="rId3"/>
          <a:srcRect r="2814"/>
          <a:stretch>
            <a:fillRect/>
          </a:stretch>
        </p:blipFill>
        <p:spPr>
          <a:xfrm>
            <a:off x="4076700" y="3429001"/>
            <a:ext cx="8115300" cy="3429000"/>
          </a:xfrm>
          <a:prstGeom prst="rect">
            <a:avLst/>
          </a:prstGeom>
        </p:spPr>
      </p:pic>
      <p:sp>
        <p:nvSpPr>
          <p:cNvPr id="2" name="Slide Number Placeholder 1">
            <a:extLst>
              <a:ext uri="{FF2B5EF4-FFF2-40B4-BE49-F238E27FC236}">
                <a16:creationId xmlns:a16="http://schemas.microsoft.com/office/drawing/2014/main" id="{E809B508-972B-B43E-C3AF-CA5562EE0040}"/>
              </a:ext>
            </a:extLst>
          </p:cNvPr>
          <p:cNvSpPr>
            <a:spLocks noGrp="1"/>
          </p:cNvSpPr>
          <p:nvPr>
            <p:ph type="sldNum" sz="quarter" idx="12"/>
          </p:nvPr>
        </p:nvSpPr>
        <p:spPr/>
        <p:txBody>
          <a:bodyPr/>
          <a:lstStyle/>
          <a:p>
            <a:fld id="{244D815C-8BF3-4ECF-A945-A2A7C2983AF9}" type="slidenum">
              <a:rPr lang="en-US" smtClean="0"/>
              <a:pPr/>
              <a:t>20</a:t>
            </a:fld>
            <a:endParaRPr lang="en-US"/>
          </a:p>
        </p:txBody>
      </p:sp>
    </p:spTree>
    <p:extLst>
      <p:ext uri="{BB962C8B-B14F-4D97-AF65-F5344CB8AC3E}">
        <p14:creationId xmlns:p14="http://schemas.microsoft.com/office/powerpoint/2010/main" val="37744016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7fd993a-42f5-4c6d-baca-5e0df26ee0ee" xsi:nil="true"/>
    <lcf76f155ced4ddcb4097134ff3c332f xmlns="66091077-0018-4d97-8229-652e5486a31a" xsi:nil="true"/>
    <EuLoaderVersion xmlns="07fd993a-42f5-4c6d-baca-5e0df26ee0ee">1</EuLoaderVersion>
    <EuSourceUrl xmlns="07fd993a-42f5-4c6d-baca-5e0df26ee0ee">https://legistar2.granicus.com/seattle/attachments/e77cf400-4571-4e8e-9b9f-61bba12b8b57.pptx</EuSourceUrl>
    <EuExternalId xmlns="07fd993a-42f5-4c6d-baca-5e0df26ee0ee">sea|17285|attachment|49457</EuExternalId>
    <EuJurisdiction xmlns="07fd993a-42f5-4c6d-baca-5e0df26ee0ee">US-WA-SEA</EuJurisdiction>
  </documentManagement>
</p:properties>
</file>

<file path=customXml/item2.xml><?xml version="1.0" encoding="utf-8"?>
<ct:contentTypeSchema xmlns:ct="http://schemas.microsoft.com/office/2006/metadata/contentType" xmlns:ma="http://schemas.microsoft.com/office/2006/metadata/properties/metaAttributes" ct:_="" ma:_="" ma:contentTypeName="City Attachment" ma:contentTypeID="0x01010078AD28263C7F574799B5B1DB9B2B090800DDAC0BC181249F4ABB328E3FA44E6F86" ma:contentTypeVersion="9" ma:contentTypeDescription="Create a new document." ma:contentTypeScope="" ma:versionID="0eba123b9ac8495b9e8d44978190863b">
  <xsd:schema xmlns:xsd="http://www.w3.org/2001/XMLSchema" xmlns:xs="http://www.w3.org/2001/XMLSchema" xmlns:p="http://schemas.microsoft.com/office/2006/metadata/properties" xmlns:ns2="07fd993a-42f5-4c6d-baca-5e0df26ee0ee" xmlns:ns3="66091077-0018-4d97-8229-652e5486a31a" targetNamespace="http://schemas.microsoft.com/office/2006/metadata/properties" ma:root="true" ma:fieldsID="8d7ab2cbc3c37861b49d1b4f98500426" ns2:_="" ns3:_="">
    <xsd:import namespace="07fd993a-42f5-4c6d-baca-5e0df26ee0ee"/>
    <xsd:import namespace="66091077-0018-4d97-8229-652e5486a31a"/>
    <xsd:element name="properties">
      <xsd:complexType>
        <xsd:sequence>
          <xsd:element name="documentManagement">
            <xsd:complexType>
              <xsd:all>
                <xsd:element ref="ns2:EuExternalId" minOccurs="0"/>
                <xsd:element ref="ns2:EuJurisdiction" minOccurs="0"/>
                <xsd:element ref="ns2:EuSourceUrl" minOccurs="0"/>
                <xsd:element ref="ns2:EuLoaderVersion"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EuExternalId" ma:index="8" nillable="true" ma:displayName="External ID" ma:indexed="true" ma:internalName="EuExternalId" ma:readOnly="false">
      <xsd:simpleType>
        <xsd:restriction base="dms:Text"/>
      </xsd:simpleType>
    </xsd:element>
    <xsd:element name="EuJurisdiction" ma:index="9" nillable="true" ma:displayName="Jurisdiction" ma:indexed="true" ma:internalName="EuJurisdiction" ma:readOnly="false">
      <xsd:simpleType>
        <xsd:union memberTypes="dms:Text">
          <xsd:simpleType>
            <xsd:restriction base="dms:Choice">
              <xsd:enumeration value="Federal"/>
            </xsd:restriction>
          </xsd:simpleType>
        </xsd:union>
      </xsd:simpleType>
    </xsd:element>
    <xsd:element name="EuSourceUrl" ma:index="10" nillable="true" ma:displayName="Source URL" ma:internalName="EuSourceUrl">
      <xsd:simpleType>
        <xsd:restriction base="dms:Text"/>
      </xsd:simpleType>
    </xsd:element>
    <xsd:element name="EuLoaderVersion" ma:index="11" nillable="true" ma:displayName="Loader Version" ma:internalName="EuLoaderVersion">
      <xsd:simpleType>
        <xsd:restriction base="dms:Number"/>
      </xsd:simpleType>
    </xsd:element>
    <xsd:element name="TaxCatchAll" ma:index="13"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lcf76f155ced4ddcb4097134ff3c332f" ma:index="12" nillable="true" ma:displayName="Image Tags_0" ma:hidden="true" ma:internalName="lcf76f155ced4ddcb4097134ff3c332f">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F6C1CB-3F21-4CEB-A6FC-951380EBF6C9}">
  <ds:schemaRefs>
    <ds:schemaRef ds:uri="b0c85412-45ae-41a9-a0bb-85ce51911d0a"/>
    <ds:schemaRef ds:uri="cf20c83a-f31c-44f3-88fd-854c7dd8244a"/>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0B1323C-E74B-435C-915A-EE7D194A6A13}"/>
</file>

<file path=customXml/itemProps3.xml><?xml version="1.0" encoding="utf-8"?>
<ds:datastoreItem xmlns:ds="http://schemas.openxmlformats.org/officeDocument/2006/customXml" ds:itemID="{8B0E8B3B-59B1-4370-8490-BCCB959534E6}">
  <ds:schemaRefs>
    <ds:schemaRef ds:uri="http://schemas.microsoft.com/sharepoint/v3/contenttype/forms"/>
  </ds:schemaRefs>
</ds:datastoreItem>
</file>

<file path=docMetadata/LabelInfo.xml><?xml version="1.0" encoding="utf-8"?>
<clbl:labelList xmlns:clbl="http://schemas.microsoft.com/office/2020/mipLabelMetadata">
  <clbl:label id="{78e61e45-6beb-4009-8f99-359d8b54f41b}" enabled="0" method="" siteId="{78e61e45-6beb-4009-8f99-359d8b54f41b}"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8</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Civil Service Status Changes Kavya Setty, Talent Acquisition and Compensation Manager </vt:lpstr>
      <vt:lpstr>Agenda</vt:lpstr>
      <vt:lpstr>Summary</vt:lpstr>
      <vt:lpstr>Summary</vt:lpstr>
      <vt:lpstr>Employee Impacts</vt:lpstr>
      <vt:lpstr>Budget Impacts</vt:lpstr>
      <vt:lpstr>Summary</vt:lpstr>
      <vt:lpstr>PowerPoint Presentation</vt:lpstr>
      <vt:lpstr>Civil Service Status Changes Adrienne Thompson, Human Resources Division Director</vt:lpstr>
      <vt:lpstr>Position Information</vt:lpstr>
      <vt:lpstr>APEX Criteria</vt:lpstr>
      <vt:lpstr>Why Civil Service Exempt</vt:lpstr>
      <vt:lpstr>Impacts</vt:lpstr>
      <vt:lpstr>  </vt:lpstr>
      <vt:lpstr>Prior Title: Bailiff</vt:lpstr>
      <vt:lpstr>New Title: Court Clerk</vt:lpstr>
      <vt:lpstr>Why the Change &amp; Impacts</vt:lpstr>
      <vt:lpstr>Thank you</vt:lpstr>
    </vt:vector>
  </TitlesOfParts>
  <Company>City of Seattle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Watanabe, Josie</dc:creator>
  <cp:revision>6</cp:revision>
  <dcterms:created xsi:type="dcterms:W3CDTF">2026-07-30T21:32:29Z</dcterms:created>
  <dcterms:modified xsi:type="dcterms:W3CDTF">2026-09-14T23:35:16Z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0x01010078AD28263C7F574799B5B1DB9B2B090800DDAC0BC181249F4ABB328E3FA44E6F86</vt:lpwstr>
  </property>
</Properties>
</file>